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2.xml" ContentType="application/vnd.openxmlformats-officedocument.theme+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3.xml" ContentType="application/vnd.openxmlformats-officedocument.theme+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heme/theme4.xml" ContentType="application/vnd.openxmlformats-officedocument.theme+xml"/>
  <Override PartName="/ppt/theme/theme5.xml" ContentType="application/vnd.openxmlformats-officedocument.theme+xml"/>
  <Override PartName="/ppt/tags/tag68.xml" ContentType="application/vnd.openxmlformats-officedocument.presentationml.tags+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69.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700" r:id="rId2"/>
    <p:sldMasterId id="2147483726" r:id="rId3"/>
  </p:sldMasterIdLst>
  <p:notesMasterIdLst>
    <p:notesMasterId r:id="rId14"/>
  </p:notesMasterIdLst>
  <p:handoutMasterIdLst>
    <p:handoutMasterId r:id="rId15"/>
  </p:handoutMasterIdLst>
  <p:sldIdLst>
    <p:sldId id="256" r:id="rId4"/>
    <p:sldId id="263" r:id="rId5"/>
    <p:sldId id="1923" r:id="rId6"/>
    <p:sldId id="1924" r:id="rId7"/>
    <p:sldId id="1929" r:id="rId8"/>
    <p:sldId id="817" r:id="rId9"/>
    <p:sldId id="1930" r:id="rId10"/>
    <p:sldId id="1931" r:id="rId11"/>
    <p:sldId id="1928" r:id="rId12"/>
    <p:sldId id="259" r:id="rId13"/>
  </p:sldIdLst>
  <p:sldSz cx="12192000" cy="6858000"/>
  <p:notesSz cx="6858000" cy="9144000"/>
  <p:custDataLst>
    <p:tags r:id="rId16"/>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B2B2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897"/>
    <p:restoredTop sz="96159"/>
  </p:normalViewPr>
  <p:slideViewPr>
    <p:cSldViewPr snapToGrid="0" snapToObjects="1">
      <p:cViewPr varScale="1">
        <p:scale>
          <a:sx n="128" d="100"/>
          <a:sy n="128" d="100"/>
        </p:scale>
        <p:origin x="392" y="176"/>
      </p:cViewPr>
      <p:guideLst/>
    </p:cSldViewPr>
  </p:slideViewPr>
  <p:notesTextViewPr>
    <p:cViewPr>
      <p:scale>
        <a:sx n="1" d="1"/>
        <a:sy n="1" d="1"/>
      </p:scale>
      <p:origin x="0" y="0"/>
    </p:cViewPr>
  </p:notesTextViewPr>
  <p:notesViewPr>
    <p:cSldViewPr snapToGrid="0" snapToObjects="1">
      <p:cViewPr varScale="1">
        <p:scale>
          <a:sx n="96" d="100"/>
          <a:sy n="96" d="100"/>
        </p:scale>
        <p:origin x="2360" y="16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viewProps" Target="viewProps.xml"/><Relationship Id="rId3" Type="http://schemas.openxmlformats.org/officeDocument/2006/relationships/slideMaster" Target="slideMasters/slideMaster3.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tags" Target="tags/tag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5" Type="http://schemas.openxmlformats.org/officeDocument/2006/relationships/slide" Target="slides/slide2.xml"/><Relationship Id="rId15" Type="http://schemas.openxmlformats.org/officeDocument/2006/relationships/handoutMaster" Target="handoutMasters/handoutMaster1.xml"/><Relationship Id="rId10" Type="http://schemas.openxmlformats.org/officeDocument/2006/relationships/slide" Target="slides/slide7.xml"/><Relationship Id="rId19"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4A8F481-1A07-C24D-907F-F85531F79DAB}" type="doc">
      <dgm:prSet loTypeId="urn:microsoft.com/office/officeart/2005/8/layout/hList1" loCatId="" qsTypeId="urn:microsoft.com/office/officeart/2005/8/quickstyle/simple1" qsCatId="simple" csTypeId="urn:microsoft.com/office/officeart/2005/8/colors/colorful4" csCatId="colorful" phldr="1"/>
      <dgm:spPr/>
      <dgm:t>
        <a:bodyPr/>
        <a:lstStyle/>
        <a:p>
          <a:endParaRPr lang="en-US"/>
        </a:p>
      </dgm:t>
    </dgm:pt>
    <dgm:pt modelId="{BFA68F91-C398-104C-8606-D9644079B7D0}">
      <dgm:prSet phldrT="[Text]"/>
      <dgm:spPr/>
      <dgm:t>
        <a:bodyPr/>
        <a:lstStyle/>
        <a:p>
          <a:r>
            <a:rPr lang="en-US" b="1" dirty="0">
              <a:solidFill>
                <a:schemeClr val="bg2"/>
              </a:solidFill>
            </a:rPr>
            <a:t>Efficient teams </a:t>
          </a:r>
          <a:endParaRPr lang="en-US" dirty="0">
            <a:solidFill>
              <a:schemeClr val="bg2"/>
            </a:solidFill>
          </a:endParaRPr>
        </a:p>
      </dgm:t>
    </dgm:pt>
    <dgm:pt modelId="{68CAC8EC-DEA0-A74C-9D88-1A3A5C862C9D}" type="parTrans" cxnId="{DFB0CB89-23A1-AE4E-A4EE-B33C370A46D8}">
      <dgm:prSet/>
      <dgm:spPr/>
      <dgm:t>
        <a:bodyPr/>
        <a:lstStyle/>
        <a:p>
          <a:endParaRPr lang="en-US"/>
        </a:p>
      </dgm:t>
    </dgm:pt>
    <dgm:pt modelId="{5586DDAA-B628-1142-9642-876210BF1164}" type="sibTrans" cxnId="{DFB0CB89-23A1-AE4E-A4EE-B33C370A46D8}">
      <dgm:prSet/>
      <dgm:spPr/>
      <dgm:t>
        <a:bodyPr/>
        <a:lstStyle/>
        <a:p>
          <a:endParaRPr lang="en-US"/>
        </a:p>
      </dgm:t>
    </dgm:pt>
    <dgm:pt modelId="{BC0606E3-33BD-4C44-89A2-99CF2E9D40A1}">
      <dgm:prSet phldrT="[Text]"/>
      <dgm:spPr/>
      <dgm:t>
        <a:bodyPr/>
        <a:lstStyle/>
        <a:p>
          <a:r>
            <a:rPr lang="en-US" dirty="0"/>
            <a:t>End to end team ownership of relatively small codebases</a:t>
          </a:r>
          <a:br>
            <a:rPr lang="en-US" dirty="0"/>
          </a:br>
          <a:br>
            <a:rPr lang="en-US" dirty="0"/>
          </a:br>
          <a:br>
            <a:rPr lang="en-US" dirty="0"/>
          </a:br>
          <a:endParaRPr lang="en-US" dirty="0"/>
        </a:p>
      </dgm:t>
    </dgm:pt>
    <dgm:pt modelId="{15518ACA-0155-7440-811E-147D09E3B293}" type="parTrans" cxnId="{3C8AD88C-D496-3640-820E-A8644C42E94B}">
      <dgm:prSet/>
      <dgm:spPr/>
      <dgm:t>
        <a:bodyPr/>
        <a:lstStyle/>
        <a:p>
          <a:endParaRPr lang="en-US"/>
        </a:p>
      </dgm:t>
    </dgm:pt>
    <dgm:pt modelId="{85AC81D2-072C-0E48-B1DD-060622011803}" type="sibTrans" cxnId="{3C8AD88C-D496-3640-820E-A8644C42E94B}">
      <dgm:prSet/>
      <dgm:spPr/>
      <dgm:t>
        <a:bodyPr/>
        <a:lstStyle/>
        <a:p>
          <a:endParaRPr lang="en-US"/>
        </a:p>
      </dgm:t>
    </dgm:pt>
    <dgm:pt modelId="{AB1395D8-A9D0-3B4B-B77F-029FBF6D2BD9}">
      <dgm:prSet phldrT="[Text]"/>
      <dgm:spPr/>
      <dgm:t>
        <a:bodyPr/>
        <a:lstStyle/>
        <a:p>
          <a:pPr>
            <a:buFont typeface="Wingdings" pitchFamily="2" charset="2"/>
            <a:buChar char="Ø"/>
          </a:pPr>
          <a:r>
            <a:rPr lang="en-US" dirty="0"/>
            <a:t>Teams can innovate faster and fix bugs more quickly </a:t>
          </a:r>
        </a:p>
      </dgm:t>
    </dgm:pt>
    <dgm:pt modelId="{4C57227D-5F0A-1042-B89D-0D6B931C86AA}" type="parTrans" cxnId="{A9B926E2-5FE8-5D48-B99B-3C6268D8DF93}">
      <dgm:prSet/>
      <dgm:spPr/>
      <dgm:t>
        <a:bodyPr/>
        <a:lstStyle/>
        <a:p>
          <a:endParaRPr lang="en-US"/>
        </a:p>
      </dgm:t>
    </dgm:pt>
    <dgm:pt modelId="{119C976B-58D3-0D48-A075-C64DD9926AB3}" type="sibTrans" cxnId="{A9B926E2-5FE8-5D48-B99B-3C6268D8DF93}">
      <dgm:prSet/>
      <dgm:spPr/>
      <dgm:t>
        <a:bodyPr/>
        <a:lstStyle/>
        <a:p>
          <a:endParaRPr lang="en-US"/>
        </a:p>
      </dgm:t>
    </dgm:pt>
    <dgm:pt modelId="{98206993-F91B-FE47-BEF6-C5505E77BFE5}">
      <dgm:prSet phldrT="[Text]"/>
      <dgm:spPr/>
      <dgm:t>
        <a:bodyPr/>
        <a:lstStyle/>
        <a:p>
          <a:r>
            <a:rPr lang="en-US" b="1" dirty="0">
              <a:solidFill>
                <a:schemeClr val="bg2"/>
              </a:solidFill>
            </a:rPr>
            <a:t>Simplified deployment </a:t>
          </a:r>
          <a:endParaRPr lang="en-US" dirty="0">
            <a:solidFill>
              <a:schemeClr val="bg2"/>
            </a:solidFill>
          </a:endParaRPr>
        </a:p>
      </dgm:t>
    </dgm:pt>
    <dgm:pt modelId="{2C084210-95AF-6245-BE4E-6E95B8675B4E}" type="parTrans" cxnId="{370C8DA6-4DB7-3C45-A384-207205AAA8D5}">
      <dgm:prSet/>
      <dgm:spPr/>
      <dgm:t>
        <a:bodyPr/>
        <a:lstStyle/>
        <a:p>
          <a:endParaRPr lang="en-US"/>
        </a:p>
      </dgm:t>
    </dgm:pt>
    <dgm:pt modelId="{AD0249EB-BC54-C64E-BEAD-286237C157BC}" type="sibTrans" cxnId="{370C8DA6-4DB7-3C45-A384-207205AAA8D5}">
      <dgm:prSet/>
      <dgm:spPr/>
      <dgm:t>
        <a:bodyPr/>
        <a:lstStyle/>
        <a:p>
          <a:endParaRPr lang="en-US"/>
        </a:p>
      </dgm:t>
    </dgm:pt>
    <dgm:pt modelId="{D8BE889A-FBED-4E45-9757-E1F0436448F7}">
      <dgm:prSet phldrT="[Text]"/>
      <dgm:spPr/>
      <dgm:t>
        <a:bodyPr/>
        <a:lstStyle/>
        <a:p>
          <a:r>
            <a:rPr lang="en-US" dirty="0"/>
            <a:t>Each service is individually changed, tested, and deployed without affecting other services</a:t>
          </a:r>
          <a:br>
            <a:rPr lang="en-US" dirty="0"/>
          </a:br>
          <a:endParaRPr lang="en-US" dirty="0"/>
        </a:p>
      </dgm:t>
    </dgm:pt>
    <dgm:pt modelId="{65FD2C34-B65C-8A46-B040-363B66D1C281}" type="parTrans" cxnId="{BC8BF38C-252F-6044-9914-25F01AB4B495}">
      <dgm:prSet/>
      <dgm:spPr/>
      <dgm:t>
        <a:bodyPr/>
        <a:lstStyle/>
        <a:p>
          <a:endParaRPr lang="en-US"/>
        </a:p>
      </dgm:t>
    </dgm:pt>
    <dgm:pt modelId="{CFD453E0-D919-1E40-8D00-E303B74950DA}" type="sibTrans" cxnId="{BC8BF38C-252F-6044-9914-25F01AB4B495}">
      <dgm:prSet/>
      <dgm:spPr/>
      <dgm:t>
        <a:bodyPr/>
        <a:lstStyle/>
        <a:p>
          <a:endParaRPr lang="en-US"/>
        </a:p>
      </dgm:t>
    </dgm:pt>
    <dgm:pt modelId="{327CB96F-0AC6-094C-8578-29AF4F4705FA}">
      <dgm:prSet phldrT="[Text]"/>
      <dgm:spPr/>
      <dgm:t>
        <a:bodyPr/>
        <a:lstStyle/>
        <a:p>
          <a:pPr>
            <a:buFont typeface="Wingdings" pitchFamily="2" charset="2"/>
            <a:buChar char="Ø"/>
          </a:pPr>
          <a:r>
            <a:rPr lang="en-US" dirty="0"/>
            <a:t>Time to market is accelerated. </a:t>
          </a:r>
        </a:p>
      </dgm:t>
    </dgm:pt>
    <dgm:pt modelId="{985597A8-B2A1-2F43-B9CD-2C5D5B5D9520}" type="parTrans" cxnId="{77D2DE72-6B84-A147-8FA6-23AB3028CBFB}">
      <dgm:prSet/>
      <dgm:spPr/>
      <dgm:t>
        <a:bodyPr/>
        <a:lstStyle/>
        <a:p>
          <a:endParaRPr lang="en-US"/>
        </a:p>
      </dgm:t>
    </dgm:pt>
    <dgm:pt modelId="{7FDDD53D-0FD0-CF47-A655-A9DCC457F43A}" type="sibTrans" cxnId="{77D2DE72-6B84-A147-8FA6-23AB3028CBFB}">
      <dgm:prSet/>
      <dgm:spPr/>
      <dgm:t>
        <a:bodyPr/>
        <a:lstStyle/>
        <a:p>
          <a:endParaRPr lang="en-US"/>
        </a:p>
      </dgm:t>
    </dgm:pt>
    <dgm:pt modelId="{7CB89EAB-8819-8948-B7FD-81C9600273BD}">
      <dgm:prSet phldrT="[Text]"/>
      <dgm:spPr/>
      <dgm:t>
        <a:bodyPr/>
        <a:lstStyle/>
        <a:p>
          <a:r>
            <a:rPr lang="en-US" b="1" dirty="0">
              <a:solidFill>
                <a:schemeClr val="bg2"/>
              </a:solidFill>
            </a:rPr>
            <a:t>Right tools for the job</a:t>
          </a:r>
          <a:endParaRPr lang="en-US" dirty="0">
            <a:solidFill>
              <a:schemeClr val="bg2"/>
            </a:solidFill>
          </a:endParaRPr>
        </a:p>
      </dgm:t>
    </dgm:pt>
    <dgm:pt modelId="{EE9782D4-F27C-A24A-B15D-A0ABA403F24C}" type="parTrans" cxnId="{38AFA707-2099-4844-8179-277CC7B7DE7C}">
      <dgm:prSet/>
      <dgm:spPr/>
      <dgm:t>
        <a:bodyPr/>
        <a:lstStyle/>
        <a:p>
          <a:endParaRPr lang="en-US"/>
        </a:p>
      </dgm:t>
    </dgm:pt>
    <dgm:pt modelId="{5EE898C5-DA3F-AD48-9A09-8E2E3397773B}" type="sibTrans" cxnId="{38AFA707-2099-4844-8179-277CC7B7DE7C}">
      <dgm:prSet/>
      <dgm:spPr/>
      <dgm:t>
        <a:bodyPr/>
        <a:lstStyle/>
        <a:p>
          <a:endParaRPr lang="en-US"/>
        </a:p>
      </dgm:t>
    </dgm:pt>
    <dgm:pt modelId="{C8C87517-A287-D641-BDF5-BC9CBA14ACAA}">
      <dgm:prSet phldrT="[Text]"/>
      <dgm:spPr/>
      <dgm:t>
        <a:bodyPr/>
        <a:lstStyle/>
        <a:p>
          <a:r>
            <a:rPr lang="en-US" dirty="0"/>
            <a:t>Teams can use best of breed technologies, libraries, languages for the job at hand </a:t>
          </a:r>
          <a:br>
            <a:rPr lang="en-US" dirty="0"/>
          </a:br>
          <a:endParaRPr lang="en-US" dirty="0"/>
        </a:p>
      </dgm:t>
    </dgm:pt>
    <dgm:pt modelId="{D4635C9E-A46F-014B-92C2-75F0B75B834A}" type="parTrans" cxnId="{C6C51562-4684-F44F-9523-CB649EE0796D}">
      <dgm:prSet/>
      <dgm:spPr/>
      <dgm:t>
        <a:bodyPr/>
        <a:lstStyle/>
        <a:p>
          <a:endParaRPr lang="en-US"/>
        </a:p>
      </dgm:t>
    </dgm:pt>
    <dgm:pt modelId="{DA5ACC9B-26ED-7E4F-9E10-6B9F301DC2B3}" type="sibTrans" cxnId="{C6C51562-4684-F44F-9523-CB649EE0796D}">
      <dgm:prSet/>
      <dgm:spPr/>
      <dgm:t>
        <a:bodyPr/>
        <a:lstStyle/>
        <a:p>
          <a:endParaRPr lang="en-US"/>
        </a:p>
      </dgm:t>
    </dgm:pt>
    <dgm:pt modelId="{D9F91CC5-CD91-6543-B4E9-CEDD4382B368}">
      <dgm:prSet phldrT="[Text]"/>
      <dgm:spPr/>
      <dgm:t>
        <a:bodyPr/>
        <a:lstStyle/>
        <a:p>
          <a:pPr>
            <a:buFont typeface="Wingdings" pitchFamily="2" charset="2"/>
            <a:buChar char="Ø"/>
          </a:pPr>
          <a:r>
            <a:rPr lang="en-US" dirty="0"/>
            <a:t>Leads to faster innovation</a:t>
          </a:r>
        </a:p>
      </dgm:t>
    </dgm:pt>
    <dgm:pt modelId="{4D382F19-37C9-6645-82FB-0AA6291BE6D0}" type="parTrans" cxnId="{0FEB200F-1667-D24B-8906-7E43D4E95C2C}">
      <dgm:prSet/>
      <dgm:spPr/>
      <dgm:t>
        <a:bodyPr/>
        <a:lstStyle/>
        <a:p>
          <a:endParaRPr lang="en-US"/>
        </a:p>
      </dgm:t>
    </dgm:pt>
    <dgm:pt modelId="{41CDF960-0490-E242-BFD6-A909D98D9BB1}" type="sibTrans" cxnId="{0FEB200F-1667-D24B-8906-7E43D4E95C2C}">
      <dgm:prSet/>
      <dgm:spPr/>
      <dgm:t>
        <a:bodyPr/>
        <a:lstStyle/>
        <a:p>
          <a:endParaRPr lang="en-US"/>
        </a:p>
      </dgm:t>
    </dgm:pt>
    <dgm:pt modelId="{B8092C8D-68B3-0D40-B873-32E13413AD4E}">
      <dgm:prSet/>
      <dgm:spPr/>
      <dgm:t>
        <a:bodyPr/>
        <a:lstStyle/>
        <a:p>
          <a:r>
            <a:rPr lang="en-US" b="1" dirty="0">
              <a:solidFill>
                <a:schemeClr val="bg2"/>
              </a:solidFill>
            </a:rPr>
            <a:t>Improved application quality</a:t>
          </a:r>
        </a:p>
      </dgm:t>
    </dgm:pt>
    <dgm:pt modelId="{CFBA81CC-747A-1440-8C49-9488B07C9EE0}" type="parTrans" cxnId="{CCA3D687-150D-5C40-8AFD-8A314667E2D1}">
      <dgm:prSet/>
      <dgm:spPr/>
      <dgm:t>
        <a:bodyPr/>
        <a:lstStyle/>
        <a:p>
          <a:endParaRPr lang="en-US"/>
        </a:p>
      </dgm:t>
    </dgm:pt>
    <dgm:pt modelId="{A46027CE-60B6-594D-B196-B6DC061846EB}" type="sibTrans" cxnId="{CCA3D687-150D-5C40-8AFD-8A314667E2D1}">
      <dgm:prSet/>
      <dgm:spPr/>
      <dgm:t>
        <a:bodyPr/>
        <a:lstStyle/>
        <a:p>
          <a:endParaRPr lang="en-US"/>
        </a:p>
      </dgm:t>
    </dgm:pt>
    <dgm:pt modelId="{C3BDE34D-39AD-0A47-8096-6BF0782406C9}">
      <dgm:prSet/>
      <dgm:spPr/>
      <dgm:t>
        <a:bodyPr/>
        <a:lstStyle/>
        <a:p>
          <a:r>
            <a:rPr lang="en-US" b="1" dirty="0">
              <a:solidFill>
                <a:schemeClr val="bg2"/>
              </a:solidFill>
            </a:rPr>
            <a:t>Scalability</a:t>
          </a:r>
        </a:p>
      </dgm:t>
    </dgm:pt>
    <dgm:pt modelId="{9ED77A08-2288-194D-9106-E4546FD104A9}" type="parTrans" cxnId="{682687F9-CF24-3A47-B7AD-4104CCF368D5}">
      <dgm:prSet/>
      <dgm:spPr/>
      <dgm:t>
        <a:bodyPr/>
        <a:lstStyle/>
        <a:p>
          <a:endParaRPr lang="en-US"/>
        </a:p>
      </dgm:t>
    </dgm:pt>
    <dgm:pt modelId="{9089FC0C-406E-8949-8670-2191B204B2B1}" type="sibTrans" cxnId="{682687F9-CF24-3A47-B7AD-4104CCF368D5}">
      <dgm:prSet/>
      <dgm:spPr/>
      <dgm:t>
        <a:bodyPr/>
        <a:lstStyle/>
        <a:p>
          <a:endParaRPr lang="en-US"/>
        </a:p>
      </dgm:t>
    </dgm:pt>
    <dgm:pt modelId="{F9D6C77A-56C1-2D4D-99DD-2792B41E5D6C}">
      <dgm:prSet/>
      <dgm:spPr/>
      <dgm:t>
        <a:bodyPr/>
        <a:lstStyle/>
        <a:p>
          <a:r>
            <a:rPr lang="en-US" dirty="0"/>
            <a:t>Services can be tested more thoroughly in isolation</a:t>
          </a:r>
          <a:br>
            <a:rPr lang="en-US" dirty="0"/>
          </a:br>
          <a:br>
            <a:rPr lang="en-US" dirty="0"/>
          </a:br>
          <a:br>
            <a:rPr lang="en-US" dirty="0"/>
          </a:br>
          <a:endParaRPr lang="en-US" dirty="0"/>
        </a:p>
      </dgm:t>
    </dgm:pt>
    <dgm:pt modelId="{731FE922-2BAF-9149-9F7A-1F680F8A59E4}" type="parTrans" cxnId="{D6675A1E-20B6-F44A-BAC2-75ABF9E80109}">
      <dgm:prSet/>
      <dgm:spPr/>
      <dgm:t>
        <a:bodyPr/>
        <a:lstStyle/>
        <a:p>
          <a:endParaRPr lang="en-US"/>
        </a:p>
      </dgm:t>
    </dgm:pt>
    <dgm:pt modelId="{D7DEF313-B14E-F44A-9A29-9007C25BB053}" type="sibTrans" cxnId="{D6675A1E-20B6-F44A-BAC2-75ABF9E80109}">
      <dgm:prSet/>
      <dgm:spPr/>
      <dgm:t>
        <a:bodyPr/>
        <a:lstStyle/>
        <a:p>
          <a:endParaRPr lang="en-US"/>
        </a:p>
      </dgm:t>
    </dgm:pt>
    <dgm:pt modelId="{A485BF2C-C0F3-8E4B-9A1B-BDF1A866AF78}">
      <dgm:prSet/>
      <dgm:spPr/>
      <dgm:t>
        <a:bodyPr/>
        <a:lstStyle/>
        <a:p>
          <a:pPr>
            <a:buFont typeface="Wingdings" pitchFamily="2" charset="2"/>
            <a:buChar char="Ø"/>
          </a:pPr>
          <a:r>
            <a:rPr lang="en-US" dirty="0"/>
            <a:t>Better code coverage </a:t>
          </a:r>
        </a:p>
      </dgm:t>
    </dgm:pt>
    <dgm:pt modelId="{3467FCA2-0523-674A-B3A1-7F3CA27F0074}" type="parTrans" cxnId="{DC71E0B0-ACA9-B54A-9312-C449EB4BD0F8}">
      <dgm:prSet/>
      <dgm:spPr/>
      <dgm:t>
        <a:bodyPr/>
        <a:lstStyle/>
        <a:p>
          <a:endParaRPr lang="en-US"/>
        </a:p>
      </dgm:t>
    </dgm:pt>
    <dgm:pt modelId="{E950444A-A0D5-474B-8A8E-42165B7E587B}" type="sibTrans" cxnId="{DC71E0B0-ACA9-B54A-9312-C449EB4BD0F8}">
      <dgm:prSet/>
      <dgm:spPr/>
      <dgm:t>
        <a:bodyPr/>
        <a:lstStyle/>
        <a:p>
          <a:endParaRPr lang="en-US"/>
        </a:p>
      </dgm:t>
    </dgm:pt>
    <dgm:pt modelId="{2C1ED5A5-2D1C-4447-81D6-93F87041C98A}">
      <dgm:prSet/>
      <dgm:spPr/>
      <dgm:t>
        <a:bodyPr/>
        <a:lstStyle/>
        <a:p>
          <a:r>
            <a:rPr lang="en-US" dirty="0"/>
            <a:t>Services can be scaled independently  at different rates as needed</a:t>
          </a:r>
          <a:br>
            <a:rPr lang="en-US" dirty="0"/>
          </a:br>
          <a:br>
            <a:rPr lang="en-US" dirty="0"/>
          </a:br>
          <a:endParaRPr lang="en-US" dirty="0"/>
        </a:p>
      </dgm:t>
    </dgm:pt>
    <dgm:pt modelId="{A4154854-6139-9241-91D5-0B1D58F08734}" type="parTrans" cxnId="{7001CEBC-2A26-ED4D-813D-7775A7BD833A}">
      <dgm:prSet/>
      <dgm:spPr/>
      <dgm:t>
        <a:bodyPr/>
        <a:lstStyle/>
        <a:p>
          <a:endParaRPr lang="en-US"/>
        </a:p>
      </dgm:t>
    </dgm:pt>
    <dgm:pt modelId="{6663C6B1-CBF7-BB48-9A3F-2634105451E0}" type="sibTrans" cxnId="{7001CEBC-2A26-ED4D-813D-7775A7BD833A}">
      <dgm:prSet/>
      <dgm:spPr/>
      <dgm:t>
        <a:bodyPr/>
        <a:lstStyle/>
        <a:p>
          <a:endParaRPr lang="en-US"/>
        </a:p>
      </dgm:t>
    </dgm:pt>
    <dgm:pt modelId="{12FFC45F-300A-0543-835B-BDE368F2786B}">
      <dgm:prSet/>
      <dgm:spPr/>
      <dgm:t>
        <a:bodyPr/>
        <a:lstStyle/>
        <a:p>
          <a:pPr>
            <a:buFont typeface="Wingdings" pitchFamily="2" charset="2"/>
            <a:buChar char="Ø"/>
          </a:pPr>
          <a:r>
            <a:rPr lang="en-US" dirty="0"/>
            <a:t>Leads to better overall performance at lower cost </a:t>
          </a:r>
        </a:p>
      </dgm:t>
    </dgm:pt>
    <dgm:pt modelId="{70E69BD9-87B5-D144-8EF7-4E1EED60B1B5}" type="parTrans" cxnId="{33E93123-CC01-604D-B65B-08A4936EA420}">
      <dgm:prSet/>
      <dgm:spPr/>
      <dgm:t>
        <a:bodyPr/>
        <a:lstStyle/>
        <a:p>
          <a:endParaRPr lang="en-US"/>
        </a:p>
      </dgm:t>
    </dgm:pt>
    <dgm:pt modelId="{705425C5-A9F1-FE49-9CE4-9F341EFDFEF1}" type="sibTrans" cxnId="{33E93123-CC01-604D-B65B-08A4936EA420}">
      <dgm:prSet/>
      <dgm:spPr/>
      <dgm:t>
        <a:bodyPr/>
        <a:lstStyle/>
        <a:p>
          <a:endParaRPr lang="en-US"/>
        </a:p>
      </dgm:t>
    </dgm:pt>
    <dgm:pt modelId="{00BE0F49-059B-0F4C-9292-36A2C1460FED}" type="pres">
      <dgm:prSet presAssocID="{14A8F481-1A07-C24D-907F-F85531F79DAB}" presName="Name0" presStyleCnt="0">
        <dgm:presLayoutVars>
          <dgm:dir/>
          <dgm:animLvl val="lvl"/>
          <dgm:resizeHandles val="exact"/>
        </dgm:presLayoutVars>
      </dgm:prSet>
      <dgm:spPr/>
    </dgm:pt>
    <dgm:pt modelId="{3919D39B-AFC7-3849-9E8D-119BFAD77E84}" type="pres">
      <dgm:prSet presAssocID="{BFA68F91-C398-104C-8606-D9644079B7D0}" presName="composite" presStyleCnt="0"/>
      <dgm:spPr/>
    </dgm:pt>
    <dgm:pt modelId="{6E3EA406-479C-B948-B895-DE9DA7008537}" type="pres">
      <dgm:prSet presAssocID="{BFA68F91-C398-104C-8606-D9644079B7D0}" presName="parTx" presStyleLbl="alignNode1" presStyleIdx="0" presStyleCnt="5">
        <dgm:presLayoutVars>
          <dgm:chMax val="0"/>
          <dgm:chPref val="0"/>
          <dgm:bulletEnabled val="1"/>
        </dgm:presLayoutVars>
      </dgm:prSet>
      <dgm:spPr/>
    </dgm:pt>
    <dgm:pt modelId="{B036E482-CDB9-E34C-9087-BCDEA6683108}" type="pres">
      <dgm:prSet presAssocID="{BFA68F91-C398-104C-8606-D9644079B7D0}" presName="desTx" presStyleLbl="alignAccFollowNode1" presStyleIdx="0" presStyleCnt="5">
        <dgm:presLayoutVars>
          <dgm:bulletEnabled val="1"/>
        </dgm:presLayoutVars>
      </dgm:prSet>
      <dgm:spPr/>
    </dgm:pt>
    <dgm:pt modelId="{A9EEF042-EE96-1144-B858-67CCFB48CA0E}" type="pres">
      <dgm:prSet presAssocID="{5586DDAA-B628-1142-9642-876210BF1164}" presName="space" presStyleCnt="0"/>
      <dgm:spPr/>
    </dgm:pt>
    <dgm:pt modelId="{1182BBFF-0E13-1D49-986C-BC54C515804B}" type="pres">
      <dgm:prSet presAssocID="{98206993-F91B-FE47-BEF6-C5505E77BFE5}" presName="composite" presStyleCnt="0"/>
      <dgm:spPr/>
    </dgm:pt>
    <dgm:pt modelId="{255CAE67-1DDE-FE4A-83A0-8CF5F6267440}" type="pres">
      <dgm:prSet presAssocID="{98206993-F91B-FE47-BEF6-C5505E77BFE5}" presName="parTx" presStyleLbl="alignNode1" presStyleIdx="1" presStyleCnt="5">
        <dgm:presLayoutVars>
          <dgm:chMax val="0"/>
          <dgm:chPref val="0"/>
          <dgm:bulletEnabled val="1"/>
        </dgm:presLayoutVars>
      </dgm:prSet>
      <dgm:spPr/>
    </dgm:pt>
    <dgm:pt modelId="{6E4EB6A5-FE43-A448-A4D3-E8B73240AF8E}" type="pres">
      <dgm:prSet presAssocID="{98206993-F91B-FE47-BEF6-C5505E77BFE5}" presName="desTx" presStyleLbl="alignAccFollowNode1" presStyleIdx="1" presStyleCnt="5">
        <dgm:presLayoutVars>
          <dgm:bulletEnabled val="1"/>
        </dgm:presLayoutVars>
      </dgm:prSet>
      <dgm:spPr/>
    </dgm:pt>
    <dgm:pt modelId="{CE2C091A-48DD-9240-BD43-9C96152A1F3A}" type="pres">
      <dgm:prSet presAssocID="{AD0249EB-BC54-C64E-BEAD-286237C157BC}" presName="space" presStyleCnt="0"/>
      <dgm:spPr/>
    </dgm:pt>
    <dgm:pt modelId="{CD44A4D4-EE4C-C847-AE2C-A4472ADFB9C7}" type="pres">
      <dgm:prSet presAssocID="{7CB89EAB-8819-8948-B7FD-81C9600273BD}" presName="composite" presStyleCnt="0"/>
      <dgm:spPr/>
    </dgm:pt>
    <dgm:pt modelId="{605E66FC-7B89-7B4D-91E0-B6E15DEA0C77}" type="pres">
      <dgm:prSet presAssocID="{7CB89EAB-8819-8948-B7FD-81C9600273BD}" presName="parTx" presStyleLbl="alignNode1" presStyleIdx="2" presStyleCnt="5">
        <dgm:presLayoutVars>
          <dgm:chMax val="0"/>
          <dgm:chPref val="0"/>
          <dgm:bulletEnabled val="1"/>
        </dgm:presLayoutVars>
      </dgm:prSet>
      <dgm:spPr/>
    </dgm:pt>
    <dgm:pt modelId="{26A5967C-58FB-A548-8887-17C9DA3294F6}" type="pres">
      <dgm:prSet presAssocID="{7CB89EAB-8819-8948-B7FD-81C9600273BD}" presName="desTx" presStyleLbl="alignAccFollowNode1" presStyleIdx="2" presStyleCnt="5">
        <dgm:presLayoutVars>
          <dgm:bulletEnabled val="1"/>
        </dgm:presLayoutVars>
      </dgm:prSet>
      <dgm:spPr/>
    </dgm:pt>
    <dgm:pt modelId="{75AEDE22-2629-BF4C-8C20-089EB2DA319C}" type="pres">
      <dgm:prSet presAssocID="{5EE898C5-DA3F-AD48-9A09-8E2E3397773B}" presName="space" presStyleCnt="0"/>
      <dgm:spPr/>
    </dgm:pt>
    <dgm:pt modelId="{2D498294-B7E5-9B43-9224-015639B3BD3D}" type="pres">
      <dgm:prSet presAssocID="{B8092C8D-68B3-0D40-B873-32E13413AD4E}" presName="composite" presStyleCnt="0"/>
      <dgm:spPr/>
    </dgm:pt>
    <dgm:pt modelId="{F46144A1-3913-334B-A2BF-39B1664DC53F}" type="pres">
      <dgm:prSet presAssocID="{B8092C8D-68B3-0D40-B873-32E13413AD4E}" presName="parTx" presStyleLbl="alignNode1" presStyleIdx="3" presStyleCnt="5">
        <dgm:presLayoutVars>
          <dgm:chMax val="0"/>
          <dgm:chPref val="0"/>
          <dgm:bulletEnabled val="1"/>
        </dgm:presLayoutVars>
      </dgm:prSet>
      <dgm:spPr/>
    </dgm:pt>
    <dgm:pt modelId="{F516AFFA-A1A1-0E48-8C9B-2601DC5EBCD4}" type="pres">
      <dgm:prSet presAssocID="{B8092C8D-68B3-0D40-B873-32E13413AD4E}" presName="desTx" presStyleLbl="alignAccFollowNode1" presStyleIdx="3" presStyleCnt="5">
        <dgm:presLayoutVars>
          <dgm:bulletEnabled val="1"/>
        </dgm:presLayoutVars>
      </dgm:prSet>
      <dgm:spPr/>
    </dgm:pt>
    <dgm:pt modelId="{7853EAA1-7E17-324E-832C-26907E957CC7}" type="pres">
      <dgm:prSet presAssocID="{A46027CE-60B6-594D-B196-B6DC061846EB}" presName="space" presStyleCnt="0"/>
      <dgm:spPr/>
    </dgm:pt>
    <dgm:pt modelId="{7767B149-5A82-9447-B0BE-DC4EE062CFD7}" type="pres">
      <dgm:prSet presAssocID="{C3BDE34D-39AD-0A47-8096-6BF0782406C9}" presName="composite" presStyleCnt="0"/>
      <dgm:spPr/>
    </dgm:pt>
    <dgm:pt modelId="{91DA44EC-1B86-8941-980C-F33F043FA9F9}" type="pres">
      <dgm:prSet presAssocID="{C3BDE34D-39AD-0A47-8096-6BF0782406C9}" presName="parTx" presStyleLbl="alignNode1" presStyleIdx="4" presStyleCnt="5">
        <dgm:presLayoutVars>
          <dgm:chMax val="0"/>
          <dgm:chPref val="0"/>
          <dgm:bulletEnabled val="1"/>
        </dgm:presLayoutVars>
      </dgm:prSet>
      <dgm:spPr/>
    </dgm:pt>
    <dgm:pt modelId="{3575D616-638F-F34E-B100-6D6AF5CB5F7A}" type="pres">
      <dgm:prSet presAssocID="{C3BDE34D-39AD-0A47-8096-6BF0782406C9}" presName="desTx" presStyleLbl="alignAccFollowNode1" presStyleIdx="4" presStyleCnt="5">
        <dgm:presLayoutVars>
          <dgm:bulletEnabled val="1"/>
        </dgm:presLayoutVars>
      </dgm:prSet>
      <dgm:spPr/>
    </dgm:pt>
  </dgm:ptLst>
  <dgm:cxnLst>
    <dgm:cxn modelId="{38AFA707-2099-4844-8179-277CC7B7DE7C}" srcId="{14A8F481-1A07-C24D-907F-F85531F79DAB}" destId="{7CB89EAB-8819-8948-B7FD-81C9600273BD}" srcOrd="2" destOrd="0" parTransId="{EE9782D4-F27C-A24A-B15D-A0ABA403F24C}" sibTransId="{5EE898C5-DA3F-AD48-9A09-8E2E3397773B}"/>
    <dgm:cxn modelId="{9741230A-9E94-5543-9F2C-42CDFF7AD18C}" type="presOf" srcId="{B8092C8D-68B3-0D40-B873-32E13413AD4E}" destId="{F46144A1-3913-334B-A2BF-39B1664DC53F}" srcOrd="0" destOrd="0" presId="urn:microsoft.com/office/officeart/2005/8/layout/hList1"/>
    <dgm:cxn modelId="{C9276E0B-0C44-EE43-986F-D87DA141833B}" type="presOf" srcId="{AB1395D8-A9D0-3B4B-B77F-029FBF6D2BD9}" destId="{B036E482-CDB9-E34C-9087-BCDEA6683108}" srcOrd="0" destOrd="1" presId="urn:microsoft.com/office/officeart/2005/8/layout/hList1"/>
    <dgm:cxn modelId="{0FEB200F-1667-D24B-8906-7E43D4E95C2C}" srcId="{7CB89EAB-8819-8948-B7FD-81C9600273BD}" destId="{D9F91CC5-CD91-6543-B4E9-CEDD4382B368}" srcOrd="1" destOrd="0" parTransId="{4D382F19-37C9-6645-82FB-0AA6291BE6D0}" sibTransId="{41CDF960-0490-E242-BFD6-A909D98D9BB1}"/>
    <dgm:cxn modelId="{D6675A1E-20B6-F44A-BAC2-75ABF9E80109}" srcId="{B8092C8D-68B3-0D40-B873-32E13413AD4E}" destId="{F9D6C77A-56C1-2D4D-99DD-2792B41E5D6C}" srcOrd="0" destOrd="0" parTransId="{731FE922-2BAF-9149-9F7A-1F680F8A59E4}" sibTransId="{D7DEF313-B14E-F44A-9A29-9007C25BB053}"/>
    <dgm:cxn modelId="{33E93123-CC01-604D-B65B-08A4936EA420}" srcId="{C3BDE34D-39AD-0A47-8096-6BF0782406C9}" destId="{12FFC45F-300A-0543-835B-BDE368F2786B}" srcOrd="1" destOrd="0" parTransId="{70E69BD9-87B5-D144-8EF7-4E1EED60B1B5}" sibTransId="{705425C5-A9F1-FE49-9CE4-9F341EFDFEF1}"/>
    <dgm:cxn modelId="{FA6C9E2A-82AE-8944-B7DC-F26D1E772D03}" type="presOf" srcId="{327CB96F-0AC6-094C-8578-29AF4F4705FA}" destId="{6E4EB6A5-FE43-A448-A4D3-E8B73240AF8E}" srcOrd="0" destOrd="1" presId="urn:microsoft.com/office/officeart/2005/8/layout/hList1"/>
    <dgm:cxn modelId="{A7251640-B34B-924A-8A38-AE9BF56A2781}" type="presOf" srcId="{12FFC45F-300A-0543-835B-BDE368F2786B}" destId="{3575D616-638F-F34E-B100-6D6AF5CB5F7A}" srcOrd="0" destOrd="1" presId="urn:microsoft.com/office/officeart/2005/8/layout/hList1"/>
    <dgm:cxn modelId="{C6C51562-4684-F44F-9523-CB649EE0796D}" srcId="{7CB89EAB-8819-8948-B7FD-81C9600273BD}" destId="{C8C87517-A287-D641-BDF5-BC9CBA14ACAA}" srcOrd="0" destOrd="0" parTransId="{D4635C9E-A46F-014B-92C2-75F0B75B834A}" sibTransId="{DA5ACC9B-26ED-7E4F-9E10-6B9F301DC2B3}"/>
    <dgm:cxn modelId="{C126F46A-F51C-1C47-908A-451F2F11E59E}" type="presOf" srcId="{A485BF2C-C0F3-8E4B-9A1B-BDF1A866AF78}" destId="{F516AFFA-A1A1-0E48-8C9B-2601DC5EBCD4}" srcOrd="0" destOrd="1" presId="urn:microsoft.com/office/officeart/2005/8/layout/hList1"/>
    <dgm:cxn modelId="{77D2DE72-6B84-A147-8FA6-23AB3028CBFB}" srcId="{98206993-F91B-FE47-BEF6-C5505E77BFE5}" destId="{327CB96F-0AC6-094C-8578-29AF4F4705FA}" srcOrd="1" destOrd="0" parTransId="{985597A8-B2A1-2F43-B9CD-2C5D5B5D9520}" sibTransId="{7FDDD53D-0FD0-CF47-A655-A9DCC457F43A}"/>
    <dgm:cxn modelId="{069C067A-487A-E847-A89A-EA1344F93928}" type="presOf" srcId="{D9F91CC5-CD91-6543-B4E9-CEDD4382B368}" destId="{26A5967C-58FB-A548-8887-17C9DA3294F6}" srcOrd="0" destOrd="1" presId="urn:microsoft.com/office/officeart/2005/8/layout/hList1"/>
    <dgm:cxn modelId="{CCA3D687-150D-5C40-8AFD-8A314667E2D1}" srcId="{14A8F481-1A07-C24D-907F-F85531F79DAB}" destId="{B8092C8D-68B3-0D40-B873-32E13413AD4E}" srcOrd="3" destOrd="0" parTransId="{CFBA81CC-747A-1440-8C49-9488B07C9EE0}" sibTransId="{A46027CE-60B6-594D-B196-B6DC061846EB}"/>
    <dgm:cxn modelId="{DFB0CB89-23A1-AE4E-A4EE-B33C370A46D8}" srcId="{14A8F481-1A07-C24D-907F-F85531F79DAB}" destId="{BFA68F91-C398-104C-8606-D9644079B7D0}" srcOrd="0" destOrd="0" parTransId="{68CAC8EC-DEA0-A74C-9D88-1A3A5C862C9D}" sibTransId="{5586DDAA-B628-1142-9642-876210BF1164}"/>
    <dgm:cxn modelId="{0957F889-59DE-DA43-B608-BE87A7AB29EC}" type="presOf" srcId="{C3BDE34D-39AD-0A47-8096-6BF0782406C9}" destId="{91DA44EC-1B86-8941-980C-F33F043FA9F9}" srcOrd="0" destOrd="0" presId="urn:microsoft.com/office/officeart/2005/8/layout/hList1"/>
    <dgm:cxn modelId="{3C8AD88C-D496-3640-820E-A8644C42E94B}" srcId="{BFA68F91-C398-104C-8606-D9644079B7D0}" destId="{BC0606E3-33BD-4C44-89A2-99CF2E9D40A1}" srcOrd="0" destOrd="0" parTransId="{15518ACA-0155-7440-811E-147D09E3B293}" sibTransId="{85AC81D2-072C-0E48-B1DD-060622011803}"/>
    <dgm:cxn modelId="{BC8BF38C-252F-6044-9914-25F01AB4B495}" srcId="{98206993-F91B-FE47-BEF6-C5505E77BFE5}" destId="{D8BE889A-FBED-4E45-9757-E1F0436448F7}" srcOrd="0" destOrd="0" parTransId="{65FD2C34-B65C-8A46-B040-363B66D1C281}" sibTransId="{CFD453E0-D919-1E40-8D00-E303B74950DA}"/>
    <dgm:cxn modelId="{BF6057A1-163A-2442-87A2-6D3A0DAB997E}" type="presOf" srcId="{2C1ED5A5-2D1C-4447-81D6-93F87041C98A}" destId="{3575D616-638F-F34E-B100-6D6AF5CB5F7A}" srcOrd="0" destOrd="0" presId="urn:microsoft.com/office/officeart/2005/8/layout/hList1"/>
    <dgm:cxn modelId="{370C8DA6-4DB7-3C45-A384-207205AAA8D5}" srcId="{14A8F481-1A07-C24D-907F-F85531F79DAB}" destId="{98206993-F91B-FE47-BEF6-C5505E77BFE5}" srcOrd="1" destOrd="0" parTransId="{2C084210-95AF-6245-BE4E-6E95B8675B4E}" sibTransId="{AD0249EB-BC54-C64E-BEAD-286237C157BC}"/>
    <dgm:cxn modelId="{7AEBD7A8-89F4-B846-84B0-FE8F54A32A7B}" type="presOf" srcId="{BFA68F91-C398-104C-8606-D9644079B7D0}" destId="{6E3EA406-479C-B948-B895-DE9DA7008537}" srcOrd="0" destOrd="0" presId="urn:microsoft.com/office/officeart/2005/8/layout/hList1"/>
    <dgm:cxn modelId="{DC71E0B0-ACA9-B54A-9312-C449EB4BD0F8}" srcId="{B8092C8D-68B3-0D40-B873-32E13413AD4E}" destId="{A485BF2C-C0F3-8E4B-9A1B-BDF1A866AF78}" srcOrd="1" destOrd="0" parTransId="{3467FCA2-0523-674A-B3A1-7F3CA27F0074}" sibTransId="{E950444A-A0D5-474B-8A8E-42165B7E587B}"/>
    <dgm:cxn modelId="{7001CEBC-2A26-ED4D-813D-7775A7BD833A}" srcId="{C3BDE34D-39AD-0A47-8096-6BF0782406C9}" destId="{2C1ED5A5-2D1C-4447-81D6-93F87041C98A}" srcOrd="0" destOrd="0" parTransId="{A4154854-6139-9241-91D5-0B1D58F08734}" sibTransId="{6663C6B1-CBF7-BB48-9A3F-2634105451E0}"/>
    <dgm:cxn modelId="{668DDBC5-B35B-5D45-A240-44125404F419}" type="presOf" srcId="{BC0606E3-33BD-4C44-89A2-99CF2E9D40A1}" destId="{B036E482-CDB9-E34C-9087-BCDEA6683108}" srcOrd="0" destOrd="0" presId="urn:microsoft.com/office/officeart/2005/8/layout/hList1"/>
    <dgm:cxn modelId="{3F9272CE-08F8-1B4F-832C-A07892C8393C}" type="presOf" srcId="{C8C87517-A287-D641-BDF5-BC9CBA14ACAA}" destId="{26A5967C-58FB-A548-8887-17C9DA3294F6}" srcOrd="0" destOrd="0" presId="urn:microsoft.com/office/officeart/2005/8/layout/hList1"/>
    <dgm:cxn modelId="{4BBDB6D4-539A-ED4F-AE82-0FC8425CF49A}" type="presOf" srcId="{D8BE889A-FBED-4E45-9757-E1F0436448F7}" destId="{6E4EB6A5-FE43-A448-A4D3-E8B73240AF8E}" srcOrd="0" destOrd="0" presId="urn:microsoft.com/office/officeart/2005/8/layout/hList1"/>
    <dgm:cxn modelId="{A9B926E2-5FE8-5D48-B99B-3C6268D8DF93}" srcId="{BFA68F91-C398-104C-8606-D9644079B7D0}" destId="{AB1395D8-A9D0-3B4B-B77F-029FBF6D2BD9}" srcOrd="1" destOrd="0" parTransId="{4C57227D-5F0A-1042-B89D-0D6B931C86AA}" sibTransId="{119C976B-58D3-0D48-A075-C64DD9926AB3}"/>
    <dgm:cxn modelId="{C985F6E2-3FEF-7941-965D-B543D8FE43FA}" type="presOf" srcId="{98206993-F91B-FE47-BEF6-C5505E77BFE5}" destId="{255CAE67-1DDE-FE4A-83A0-8CF5F6267440}" srcOrd="0" destOrd="0" presId="urn:microsoft.com/office/officeart/2005/8/layout/hList1"/>
    <dgm:cxn modelId="{D829ABE8-48AE-D340-9B07-13468095F625}" type="presOf" srcId="{14A8F481-1A07-C24D-907F-F85531F79DAB}" destId="{00BE0F49-059B-0F4C-9292-36A2C1460FED}" srcOrd="0" destOrd="0" presId="urn:microsoft.com/office/officeart/2005/8/layout/hList1"/>
    <dgm:cxn modelId="{F4EB17EB-2EED-9447-9D1E-38D8E1558111}" type="presOf" srcId="{7CB89EAB-8819-8948-B7FD-81C9600273BD}" destId="{605E66FC-7B89-7B4D-91E0-B6E15DEA0C77}" srcOrd="0" destOrd="0" presId="urn:microsoft.com/office/officeart/2005/8/layout/hList1"/>
    <dgm:cxn modelId="{B07282EB-86AE-F249-A836-F37AF2B4B946}" type="presOf" srcId="{F9D6C77A-56C1-2D4D-99DD-2792B41E5D6C}" destId="{F516AFFA-A1A1-0E48-8C9B-2601DC5EBCD4}" srcOrd="0" destOrd="0" presId="urn:microsoft.com/office/officeart/2005/8/layout/hList1"/>
    <dgm:cxn modelId="{682687F9-CF24-3A47-B7AD-4104CCF368D5}" srcId="{14A8F481-1A07-C24D-907F-F85531F79DAB}" destId="{C3BDE34D-39AD-0A47-8096-6BF0782406C9}" srcOrd="4" destOrd="0" parTransId="{9ED77A08-2288-194D-9106-E4546FD104A9}" sibTransId="{9089FC0C-406E-8949-8670-2191B204B2B1}"/>
    <dgm:cxn modelId="{4645DC49-F924-F54E-BDFA-7181F82F6B45}" type="presParOf" srcId="{00BE0F49-059B-0F4C-9292-36A2C1460FED}" destId="{3919D39B-AFC7-3849-9E8D-119BFAD77E84}" srcOrd="0" destOrd="0" presId="urn:microsoft.com/office/officeart/2005/8/layout/hList1"/>
    <dgm:cxn modelId="{66712CCC-0E10-7941-B7AC-EC4580D523F7}" type="presParOf" srcId="{3919D39B-AFC7-3849-9E8D-119BFAD77E84}" destId="{6E3EA406-479C-B948-B895-DE9DA7008537}" srcOrd="0" destOrd="0" presId="urn:microsoft.com/office/officeart/2005/8/layout/hList1"/>
    <dgm:cxn modelId="{DFFED5D0-6D3D-8449-A3DC-4E106E3CEAEF}" type="presParOf" srcId="{3919D39B-AFC7-3849-9E8D-119BFAD77E84}" destId="{B036E482-CDB9-E34C-9087-BCDEA6683108}" srcOrd="1" destOrd="0" presId="urn:microsoft.com/office/officeart/2005/8/layout/hList1"/>
    <dgm:cxn modelId="{AAC61451-51F6-984B-BBFE-57CD8DA8758F}" type="presParOf" srcId="{00BE0F49-059B-0F4C-9292-36A2C1460FED}" destId="{A9EEF042-EE96-1144-B858-67CCFB48CA0E}" srcOrd="1" destOrd="0" presId="urn:microsoft.com/office/officeart/2005/8/layout/hList1"/>
    <dgm:cxn modelId="{A601DF2D-4EB9-914A-9628-32DE2CC2B273}" type="presParOf" srcId="{00BE0F49-059B-0F4C-9292-36A2C1460FED}" destId="{1182BBFF-0E13-1D49-986C-BC54C515804B}" srcOrd="2" destOrd="0" presId="urn:microsoft.com/office/officeart/2005/8/layout/hList1"/>
    <dgm:cxn modelId="{FF15AF03-419C-A440-A9E8-1F0F680167D7}" type="presParOf" srcId="{1182BBFF-0E13-1D49-986C-BC54C515804B}" destId="{255CAE67-1DDE-FE4A-83A0-8CF5F6267440}" srcOrd="0" destOrd="0" presId="urn:microsoft.com/office/officeart/2005/8/layout/hList1"/>
    <dgm:cxn modelId="{DF6B5006-7072-A54D-8055-D1454CD54EE6}" type="presParOf" srcId="{1182BBFF-0E13-1D49-986C-BC54C515804B}" destId="{6E4EB6A5-FE43-A448-A4D3-E8B73240AF8E}" srcOrd="1" destOrd="0" presId="urn:microsoft.com/office/officeart/2005/8/layout/hList1"/>
    <dgm:cxn modelId="{6CE177DF-72EA-704B-99A6-22D321641ADD}" type="presParOf" srcId="{00BE0F49-059B-0F4C-9292-36A2C1460FED}" destId="{CE2C091A-48DD-9240-BD43-9C96152A1F3A}" srcOrd="3" destOrd="0" presId="urn:microsoft.com/office/officeart/2005/8/layout/hList1"/>
    <dgm:cxn modelId="{9A32AF68-3EA7-8A4F-92D9-279D767BABFF}" type="presParOf" srcId="{00BE0F49-059B-0F4C-9292-36A2C1460FED}" destId="{CD44A4D4-EE4C-C847-AE2C-A4472ADFB9C7}" srcOrd="4" destOrd="0" presId="urn:microsoft.com/office/officeart/2005/8/layout/hList1"/>
    <dgm:cxn modelId="{476B8223-8E8F-CD42-A1AD-FB8D711AAF65}" type="presParOf" srcId="{CD44A4D4-EE4C-C847-AE2C-A4472ADFB9C7}" destId="{605E66FC-7B89-7B4D-91E0-B6E15DEA0C77}" srcOrd="0" destOrd="0" presId="urn:microsoft.com/office/officeart/2005/8/layout/hList1"/>
    <dgm:cxn modelId="{C845DC53-2CED-1D46-8455-FDD9DAF4C26B}" type="presParOf" srcId="{CD44A4D4-EE4C-C847-AE2C-A4472ADFB9C7}" destId="{26A5967C-58FB-A548-8887-17C9DA3294F6}" srcOrd="1" destOrd="0" presId="urn:microsoft.com/office/officeart/2005/8/layout/hList1"/>
    <dgm:cxn modelId="{268CEC92-484F-A54D-968A-A9CE8BBABAE2}" type="presParOf" srcId="{00BE0F49-059B-0F4C-9292-36A2C1460FED}" destId="{75AEDE22-2629-BF4C-8C20-089EB2DA319C}" srcOrd="5" destOrd="0" presId="urn:microsoft.com/office/officeart/2005/8/layout/hList1"/>
    <dgm:cxn modelId="{9229935F-1ED6-CC42-9864-A204FAB1A4B5}" type="presParOf" srcId="{00BE0F49-059B-0F4C-9292-36A2C1460FED}" destId="{2D498294-B7E5-9B43-9224-015639B3BD3D}" srcOrd="6" destOrd="0" presId="urn:microsoft.com/office/officeart/2005/8/layout/hList1"/>
    <dgm:cxn modelId="{A1C85CA1-2CE1-F242-9BEC-FCE3B1E4001E}" type="presParOf" srcId="{2D498294-B7E5-9B43-9224-015639B3BD3D}" destId="{F46144A1-3913-334B-A2BF-39B1664DC53F}" srcOrd="0" destOrd="0" presId="urn:microsoft.com/office/officeart/2005/8/layout/hList1"/>
    <dgm:cxn modelId="{4ACAD36B-02AB-0448-AD81-3C072F18E514}" type="presParOf" srcId="{2D498294-B7E5-9B43-9224-015639B3BD3D}" destId="{F516AFFA-A1A1-0E48-8C9B-2601DC5EBCD4}" srcOrd="1" destOrd="0" presId="urn:microsoft.com/office/officeart/2005/8/layout/hList1"/>
    <dgm:cxn modelId="{2630B69C-3F7E-9446-9E04-890A013C7289}" type="presParOf" srcId="{00BE0F49-059B-0F4C-9292-36A2C1460FED}" destId="{7853EAA1-7E17-324E-832C-26907E957CC7}" srcOrd="7" destOrd="0" presId="urn:microsoft.com/office/officeart/2005/8/layout/hList1"/>
    <dgm:cxn modelId="{FCF776BD-2FD6-C347-9C70-1E8BDA20CE47}" type="presParOf" srcId="{00BE0F49-059B-0F4C-9292-36A2C1460FED}" destId="{7767B149-5A82-9447-B0BE-DC4EE062CFD7}" srcOrd="8" destOrd="0" presId="urn:microsoft.com/office/officeart/2005/8/layout/hList1"/>
    <dgm:cxn modelId="{81A26CAE-F37C-1640-9EE4-8B21D5D8E2A6}" type="presParOf" srcId="{7767B149-5A82-9447-B0BE-DC4EE062CFD7}" destId="{91DA44EC-1B86-8941-980C-F33F043FA9F9}" srcOrd="0" destOrd="0" presId="urn:microsoft.com/office/officeart/2005/8/layout/hList1"/>
    <dgm:cxn modelId="{B29CDFBE-A5BA-CC40-9FA5-D4BA94F79629}" type="presParOf" srcId="{7767B149-5A82-9447-B0BE-DC4EE062CFD7}" destId="{3575D616-638F-F34E-B100-6D6AF5CB5F7A}"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3EA406-479C-B948-B895-DE9DA7008537}">
      <dsp:nvSpPr>
        <dsp:cNvPr id="0" name=""/>
        <dsp:cNvSpPr/>
      </dsp:nvSpPr>
      <dsp:spPr>
        <a:xfrm>
          <a:off x="5363" y="1586881"/>
          <a:ext cx="2056110" cy="607717"/>
        </a:xfrm>
        <a:prstGeom prst="rect">
          <a:avLst/>
        </a:prstGeom>
        <a:solidFill>
          <a:schemeClr val="accent4">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65024" rIns="113792" bIns="65024"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chemeClr val="bg2"/>
              </a:solidFill>
            </a:rPr>
            <a:t>Efficient teams </a:t>
          </a:r>
          <a:endParaRPr lang="en-US" sz="1600" kern="1200" dirty="0">
            <a:solidFill>
              <a:schemeClr val="bg2"/>
            </a:solidFill>
          </a:endParaRPr>
        </a:p>
      </dsp:txBody>
      <dsp:txXfrm>
        <a:off x="5363" y="1586881"/>
        <a:ext cx="2056110" cy="607717"/>
      </dsp:txXfrm>
    </dsp:sp>
    <dsp:sp modelId="{B036E482-CDB9-E34C-9087-BCDEA6683108}">
      <dsp:nvSpPr>
        <dsp:cNvPr id="0" name=""/>
        <dsp:cNvSpPr/>
      </dsp:nvSpPr>
      <dsp:spPr>
        <a:xfrm>
          <a:off x="5363" y="2194598"/>
          <a:ext cx="2056110" cy="2898720"/>
        </a:xfrm>
        <a:prstGeom prst="rect">
          <a:avLst/>
        </a:prstGeom>
        <a:solidFill>
          <a:schemeClr val="accent4">
            <a:tint val="40000"/>
            <a:alpha val="90000"/>
            <a:hueOff val="0"/>
            <a:satOff val="0"/>
            <a:lumOff val="0"/>
            <a:alphaOff val="0"/>
          </a:schemeClr>
        </a:solidFill>
        <a:ln w="25400" cap="flat"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en-US" sz="1600" kern="1200" dirty="0"/>
            <a:t>End to end team ownership of relatively small codebases</a:t>
          </a:r>
          <a:br>
            <a:rPr lang="en-US" sz="1600" kern="1200" dirty="0"/>
          </a:br>
          <a:br>
            <a:rPr lang="en-US" sz="1600" kern="1200" dirty="0"/>
          </a:br>
          <a:br>
            <a:rPr lang="en-US" sz="1600" kern="1200" dirty="0"/>
          </a:br>
          <a:endParaRPr lang="en-US" sz="1600" kern="1200" dirty="0"/>
        </a:p>
        <a:p>
          <a:pPr marL="171450" lvl="1" indent="-171450" algn="l" defTabSz="711200">
            <a:lnSpc>
              <a:spcPct val="90000"/>
            </a:lnSpc>
            <a:spcBef>
              <a:spcPct val="0"/>
            </a:spcBef>
            <a:spcAft>
              <a:spcPct val="15000"/>
            </a:spcAft>
            <a:buFont typeface="Wingdings" pitchFamily="2" charset="2"/>
            <a:buChar char="Ø"/>
          </a:pPr>
          <a:r>
            <a:rPr lang="en-US" sz="1600" kern="1200" dirty="0"/>
            <a:t>Teams can innovate faster and fix bugs more quickly </a:t>
          </a:r>
        </a:p>
      </dsp:txBody>
      <dsp:txXfrm>
        <a:off x="5363" y="2194598"/>
        <a:ext cx="2056110" cy="2898720"/>
      </dsp:txXfrm>
    </dsp:sp>
    <dsp:sp modelId="{255CAE67-1DDE-FE4A-83A0-8CF5F6267440}">
      <dsp:nvSpPr>
        <dsp:cNvPr id="0" name=""/>
        <dsp:cNvSpPr/>
      </dsp:nvSpPr>
      <dsp:spPr>
        <a:xfrm>
          <a:off x="2349329" y="1586881"/>
          <a:ext cx="2056110" cy="607717"/>
        </a:xfrm>
        <a:prstGeom prst="rect">
          <a:avLst/>
        </a:prstGeom>
        <a:solidFill>
          <a:schemeClr val="accent4">
            <a:hueOff val="4016789"/>
            <a:satOff val="16727"/>
            <a:lumOff val="539"/>
            <a:alphaOff val="0"/>
          </a:schemeClr>
        </a:solidFill>
        <a:ln w="25400" cap="flat" cmpd="sng" algn="ctr">
          <a:solidFill>
            <a:schemeClr val="accent4">
              <a:hueOff val="4016789"/>
              <a:satOff val="16727"/>
              <a:lumOff val="539"/>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65024" rIns="113792" bIns="65024"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chemeClr val="bg2"/>
              </a:solidFill>
            </a:rPr>
            <a:t>Simplified deployment </a:t>
          </a:r>
          <a:endParaRPr lang="en-US" sz="1600" kern="1200" dirty="0">
            <a:solidFill>
              <a:schemeClr val="bg2"/>
            </a:solidFill>
          </a:endParaRPr>
        </a:p>
      </dsp:txBody>
      <dsp:txXfrm>
        <a:off x="2349329" y="1586881"/>
        <a:ext cx="2056110" cy="607717"/>
      </dsp:txXfrm>
    </dsp:sp>
    <dsp:sp modelId="{6E4EB6A5-FE43-A448-A4D3-E8B73240AF8E}">
      <dsp:nvSpPr>
        <dsp:cNvPr id="0" name=""/>
        <dsp:cNvSpPr/>
      </dsp:nvSpPr>
      <dsp:spPr>
        <a:xfrm>
          <a:off x="2349329" y="2194598"/>
          <a:ext cx="2056110" cy="2898720"/>
        </a:xfrm>
        <a:prstGeom prst="rect">
          <a:avLst/>
        </a:prstGeom>
        <a:solidFill>
          <a:schemeClr val="accent4">
            <a:tint val="40000"/>
            <a:alpha val="90000"/>
            <a:hueOff val="3895792"/>
            <a:satOff val="14082"/>
            <a:lumOff val="585"/>
            <a:alphaOff val="0"/>
          </a:schemeClr>
        </a:solidFill>
        <a:ln w="25400" cap="flat" cmpd="sng" algn="ctr">
          <a:solidFill>
            <a:schemeClr val="accent4">
              <a:tint val="40000"/>
              <a:alpha val="90000"/>
              <a:hueOff val="3895792"/>
              <a:satOff val="14082"/>
              <a:lumOff val="585"/>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en-US" sz="1600" kern="1200" dirty="0"/>
            <a:t>Each service is individually changed, tested, and deployed without affecting other services</a:t>
          </a:r>
          <a:br>
            <a:rPr lang="en-US" sz="1600" kern="1200" dirty="0"/>
          </a:br>
          <a:endParaRPr lang="en-US" sz="1600" kern="1200" dirty="0"/>
        </a:p>
        <a:p>
          <a:pPr marL="171450" lvl="1" indent="-171450" algn="l" defTabSz="711200">
            <a:lnSpc>
              <a:spcPct val="90000"/>
            </a:lnSpc>
            <a:spcBef>
              <a:spcPct val="0"/>
            </a:spcBef>
            <a:spcAft>
              <a:spcPct val="15000"/>
            </a:spcAft>
            <a:buFont typeface="Wingdings" pitchFamily="2" charset="2"/>
            <a:buChar char="Ø"/>
          </a:pPr>
          <a:r>
            <a:rPr lang="en-US" sz="1600" kern="1200" dirty="0"/>
            <a:t>Time to market is accelerated. </a:t>
          </a:r>
        </a:p>
      </dsp:txBody>
      <dsp:txXfrm>
        <a:off x="2349329" y="2194598"/>
        <a:ext cx="2056110" cy="2898720"/>
      </dsp:txXfrm>
    </dsp:sp>
    <dsp:sp modelId="{605E66FC-7B89-7B4D-91E0-B6E15DEA0C77}">
      <dsp:nvSpPr>
        <dsp:cNvPr id="0" name=""/>
        <dsp:cNvSpPr/>
      </dsp:nvSpPr>
      <dsp:spPr>
        <a:xfrm>
          <a:off x="4693294" y="1586881"/>
          <a:ext cx="2056110" cy="607717"/>
        </a:xfrm>
        <a:prstGeom prst="rect">
          <a:avLst/>
        </a:prstGeom>
        <a:solidFill>
          <a:schemeClr val="accent4">
            <a:hueOff val="8033578"/>
            <a:satOff val="33455"/>
            <a:lumOff val="1078"/>
            <a:alphaOff val="0"/>
          </a:schemeClr>
        </a:solidFill>
        <a:ln w="25400" cap="flat" cmpd="sng" algn="ctr">
          <a:solidFill>
            <a:schemeClr val="accent4">
              <a:hueOff val="8033578"/>
              <a:satOff val="33455"/>
              <a:lumOff val="1078"/>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65024" rIns="113792" bIns="65024"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chemeClr val="bg2"/>
              </a:solidFill>
            </a:rPr>
            <a:t>Right tools for the job</a:t>
          </a:r>
          <a:endParaRPr lang="en-US" sz="1600" kern="1200" dirty="0">
            <a:solidFill>
              <a:schemeClr val="bg2"/>
            </a:solidFill>
          </a:endParaRPr>
        </a:p>
      </dsp:txBody>
      <dsp:txXfrm>
        <a:off x="4693294" y="1586881"/>
        <a:ext cx="2056110" cy="607717"/>
      </dsp:txXfrm>
    </dsp:sp>
    <dsp:sp modelId="{26A5967C-58FB-A548-8887-17C9DA3294F6}">
      <dsp:nvSpPr>
        <dsp:cNvPr id="0" name=""/>
        <dsp:cNvSpPr/>
      </dsp:nvSpPr>
      <dsp:spPr>
        <a:xfrm>
          <a:off x="4693294" y="2194598"/>
          <a:ext cx="2056110" cy="2898720"/>
        </a:xfrm>
        <a:prstGeom prst="rect">
          <a:avLst/>
        </a:prstGeom>
        <a:solidFill>
          <a:schemeClr val="accent4">
            <a:tint val="40000"/>
            <a:alpha val="90000"/>
            <a:hueOff val="7791584"/>
            <a:satOff val="28164"/>
            <a:lumOff val="1170"/>
            <a:alphaOff val="0"/>
          </a:schemeClr>
        </a:solidFill>
        <a:ln w="25400" cap="flat" cmpd="sng" algn="ctr">
          <a:solidFill>
            <a:schemeClr val="accent4">
              <a:tint val="40000"/>
              <a:alpha val="90000"/>
              <a:hueOff val="7791584"/>
              <a:satOff val="28164"/>
              <a:lumOff val="117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en-US" sz="1600" kern="1200" dirty="0"/>
            <a:t>Teams can use best of breed technologies, libraries, languages for the job at hand </a:t>
          </a:r>
          <a:br>
            <a:rPr lang="en-US" sz="1600" kern="1200" dirty="0"/>
          </a:br>
          <a:endParaRPr lang="en-US" sz="1600" kern="1200" dirty="0"/>
        </a:p>
        <a:p>
          <a:pPr marL="171450" lvl="1" indent="-171450" algn="l" defTabSz="711200">
            <a:lnSpc>
              <a:spcPct val="90000"/>
            </a:lnSpc>
            <a:spcBef>
              <a:spcPct val="0"/>
            </a:spcBef>
            <a:spcAft>
              <a:spcPct val="15000"/>
            </a:spcAft>
            <a:buFont typeface="Wingdings" pitchFamily="2" charset="2"/>
            <a:buChar char="Ø"/>
          </a:pPr>
          <a:r>
            <a:rPr lang="en-US" sz="1600" kern="1200" dirty="0"/>
            <a:t>Leads to faster innovation</a:t>
          </a:r>
        </a:p>
      </dsp:txBody>
      <dsp:txXfrm>
        <a:off x="4693294" y="2194598"/>
        <a:ext cx="2056110" cy="2898720"/>
      </dsp:txXfrm>
    </dsp:sp>
    <dsp:sp modelId="{F46144A1-3913-334B-A2BF-39B1664DC53F}">
      <dsp:nvSpPr>
        <dsp:cNvPr id="0" name=""/>
        <dsp:cNvSpPr/>
      </dsp:nvSpPr>
      <dsp:spPr>
        <a:xfrm>
          <a:off x="7037260" y="1586881"/>
          <a:ext cx="2056110" cy="607717"/>
        </a:xfrm>
        <a:prstGeom prst="rect">
          <a:avLst/>
        </a:prstGeom>
        <a:solidFill>
          <a:schemeClr val="accent4">
            <a:hueOff val="12050368"/>
            <a:satOff val="50182"/>
            <a:lumOff val="1618"/>
            <a:alphaOff val="0"/>
          </a:schemeClr>
        </a:solidFill>
        <a:ln w="25400" cap="flat" cmpd="sng" algn="ctr">
          <a:solidFill>
            <a:schemeClr val="accent4">
              <a:hueOff val="12050368"/>
              <a:satOff val="50182"/>
              <a:lumOff val="1618"/>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65024" rIns="113792" bIns="65024"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chemeClr val="bg2"/>
              </a:solidFill>
            </a:rPr>
            <a:t>Improved application quality</a:t>
          </a:r>
        </a:p>
      </dsp:txBody>
      <dsp:txXfrm>
        <a:off x="7037260" y="1586881"/>
        <a:ext cx="2056110" cy="607717"/>
      </dsp:txXfrm>
    </dsp:sp>
    <dsp:sp modelId="{F516AFFA-A1A1-0E48-8C9B-2601DC5EBCD4}">
      <dsp:nvSpPr>
        <dsp:cNvPr id="0" name=""/>
        <dsp:cNvSpPr/>
      </dsp:nvSpPr>
      <dsp:spPr>
        <a:xfrm>
          <a:off x="7037260" y="2194598"/>
          <a:ext cx="2056110" cy="2898720"/>
        </a:xfrm>
        <a:prstGeom prst="rect">
          <a:avLst/>
        </a:prstGeom>
        <a:solidFill>
          <a:schemeClr val="accent4">
            <a:tint val="40000"/>
            <a:alpha val="90000"/>
            <a:hueOff val="11687375"/>
            <a:satOff val="42246"/>
            <a:lumOff val="1756"/>
            <a:alphaOff val="0"/>
          </a:schemeClr>
        </a:solidFill>
        <a:ln w="25400" cap="flat" cmpd="sng" algn="ctr">
          <a:solidFill>
            <a:schemeClr val="accent4">
              <a:tint val="40000"/>
              <a:alpha val="90000"/>
              <a:hueOff val="11687375"/>
              <a:satOff val="42246"/>
              <a:lumOff val="1756"/>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en-US" sz="1600" kern="1200" dirty="0"/>
            <a:t>Services can be tested more thoroughly in isolation</a:t>
          </a:r>
          <a:br>
            <a:rPr lang="en-US" sz="1600" kern="1200" dirty="0"/>
          </a:br>
          <a:br>
            <a:rPr lang="en-US" sz="1600" kern="1200" dirty="0"/>
          </a:br>
          <a:br>
            <a:rPr lang="en-US" sz="1600" kern="1200" dirty="0"/>
          </a:br>
          <a:endParaRPr lang="en-US" sz="1600" kern="1200" dirty="0"/>
        </a:p>
        <a:p>
          <a:pPr marL="171450" lvl="1" indent="-171450" algn="l" defTabSz="711200">
            <a:lnSpc>
              <a:spcPct val="90000"/>
            </a:lnSpc>
            <a:spcBef>
              <a:spcPct val="0"/>
            </a:spcBef>
            <a:spcAft>
              <a:spcPct val="15000"/>
            </a:spcAft>
            <a:buFont typeface="Wingdings" pitchFamily="2" charset="2"/>
            <a:buChar char="Ø"/>
          </a:pPr>
          <a:r>
            <a:rPr lang="en-US" sz="1600" kern="1200" dirty="0"/>
            <a:t>Better code coverage </a:t>
          </a:r>
        </a:p>
      </dsp:txBody>
      <dsp:txXfrm>
        <a:off x="7037260" y="2194598"/>
        <a:ext cx="2056110" cy="2898720"/>
      </dsp:txXfrm>
    </dsp:sp>
    <dsp:sp modelId="{91DA44EC-1B86-8941-980C-F33F043FA9F9}">
      <dsp:nvSpPr>
        <dsp:cNvPr id="0" name=""/>
        <dsp:cNvSpPr/>
      </dsp:nvSpPr>
      <dsp:spPr>
        <a:xfrm>
          <a:off x="9381226" y="1586881"/>
          <a:ext cx="2056110" cy="607717"/>
        </a:xfrm>
        <a:prstGeom prst="rect">
          <a:avLst/>
        </a:prstGeom>
        <a:solidFill>
          <a:schemeClr val="accent4">
            <a:hueOff val="16067157"/>
            <a:satOff val="66909"/>
            <a:lumOff val="2157"/>
            <a:alphaOff val="0"/>
          </a:schemeClr>
        </a:solidFill>
        <a:ln w="25400" cap="flat" cmpd="sng" algn="ctr">
          <a:solidFill>
            <a:schemeClr val="accent4">
              <a:hueOff val="16067157"/>
              <a:satOff val="66909"/>
              <a:lumOff val="2157"/>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65024" rIns="113792" bIns="65024"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chemeClr val="bg2"/>
              </a:solidFill>
            </a:rPr>
            <a:t>Scalability</a:t>
          </a:r>
        </a:p>
      </dsp:txBody>
      <dsp:txXfrm>
        <a:off x="9381226" y="1586881"/>
        <a:ext cx="2056110" cy="607717"/>
      </dsp:txXfrm>
    </dsp:sp>
    <dsp:sp modelId="{3575D616-638F-F34E-B100-6D6AF5CB5F7A}">
      <dsp:nvSpPr>
        <dsp:cNvPr id="0" name=""/>
        <dsp:cNvSpPr/>
      </dsp:nvSpPr>
      <dsp:spPr>
        <a:xfrm>
          <a:off x="9381226" y="2194598"/>
          <a:ext cx="2056110" cy="2898720"/>
        </a:xfrm>
        <a:prstGeom prst="rect">
          <a:avLst/>
        </a:prstGeom>
        <a:solidFill>
          <a:schemeClr val="accent4">
            <a:tint val="40000"/>
            <a:alpha val="90000"/>
            <a:hueOff val="15583167"/>
            <a:satOff val="56328"/>
            <a:lumOff val="2341"/>
            <a:alphaOff val="0"/>
          </a:schemeClr>
        </a:solidFill>
        <a:ln w="25400" cap="flat" cmpd="sng" algn="ctr">
          <a:solidFill>
            <a:schemeClr val="accent4">
              <a:tint val="40000"/>
              <a:alpha val="90000"/>
              <a:hueOff val="15583167"/>
              <a:satOff val="56328"/>
              <a:lumOff val="2341"/>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en-US" sz="1600" kern="1200" dirty="0"/>
            <a:t>Services can be scaled independently  at different rates as needed</a:t>
          </a:r>
          <a:br>
            <a:rPr lang="en-US" sz="1600" kern="1200" dirty="0"/>
          </a:br>
          <a:br>
            <a:rPr lang="en-US" sz="1600" kern="1200" dirty="0"/>
          </a:br>
          <a:endParaRPr lang="en-US" sz="1600" kern="1200" dirty="0"/>
        </a:p>
        <a:p>
          <a:pPr marL="171450" lvl="1" indent="-171450" algn="l" defTabSz="711200">
            <a:lnSpc>
              <a:spcPct val="90000"/>
            </a:lnSpc>
            <a:spcBef>
              <a:spcPct val="0"/>
            </a:spcBef>
            <a:spcAft>
              <a:spcPct val="15000"/>
            </a:spcAft>
            <a:buFont typeface="Wingdings" pitchFamily="2" charset="2"/>
            <a:buChar char="Ø"/>
          </a:pPr>
          <a:r>
            <a:rPr lang="en-US" sz="1600" kern="1200" dirty="0"/>
            <a:t>Leads to better overall performance at lower cost </a:t>
          </a:r>
        </a:p>
      </dsp:txBody>
      <dsp:txXfrm>
        <a:off x="9381226" y="2194598"/>
        <a:ext cx="2056110" cy="2898720"/>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488DA73-A535-DC46-B8C5-F4A02902A521}" type="datetimeFigureOut">
              <a:rPr lang="en-US" smtClean="0"/>
              <a:t>12/2/19</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2F3A45B-3187-FD47-9D90-B1E431549F51}" type="slidenum">
              <a:rPr lang="en-US" smtClean="0"/>
              <a:t>‹#›</a:t>
            </a:fld>
            <a:endParaRPr lang="en-US"/>
          </a:p>
        </p:txBody>
      </p:sp>
    </p:spTree>
    <p:extLst>
      <p:ext uri="{BB962C8B-B14F-4D97-AF65-F5344CB8AC3E}">
        <p14:creationId xmlns:p14="http://schemas.microsoft.com/office/powerpoint/2010/main" val="123590501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1A68B97-3BD1-B141-9152-CEDA376B6996}" type="datetimeFigureOut">
              <a:rPr lang="en-US" smtClean="0"/>
              <a:t>12/2/19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7CA97A-0638-E840-8C03-5D0B62C621A0}" type="slidenum">
              <a:rPr lang="en-US" smtClean="0"/>
              <a:t>‹#›</a:t>
            </a:fld>
            <a:endParaRPr lang="en-US"/>
          </a:p>
        </p:txBody>
      </p:sp>
    </p:spTree>
    <p:extLst>
      <p:ext uri="{BB962C8B-B14F-4D97-AF65-F5344CB8AC3E}">
        <p14:creationId xmlns:p14="http://schemas.microsoft.com/office/powerpoint/2010/main" val="10542400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When we talk about app modernization we’re really talking about moving towards a container based microservices architecture running in the cloud. In this intro we’ll look at what that microservices architecture looks like and some general best practices for operating successfully in this new environment.  But before we do that lets talk a few moments to reflect on how we got here.  Several significant milestones in the evolution  of  app architectures made where we are today possible and many of their contributions are still being used today.</a:t>
            </a:r>
          </a:p>
        </p:txBody>
      </p:sp>
    </p:spTree>
    <p:extLst>
      <p:ext uri="{BB962C8B-B14F-4D97-AF65-F5344CB8AC3E}">
        <p14:creationId xmlns:p14="http://schemas.microsoft.com/office/powerpoint/2010/main" val="6412310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8" name="Shape 528"/>
          <p:cNvSpPr>
            <a:spLocks noGrp="1" noRot="1" noChangeAspect="1"/>
          </p:cNvSpPr>
          <p:nvPr>
            <p:ph type="sldImg"/>
          </p:nvPr>
        </p:nvSpPr>
        <p:spPr>
          <a:xfrm>
            <a:off x="381000" y="685800"/>
            <a:ext cx="6096000" cy="3429000"/>
          </a:xfrm>
          <a:prstGeom prst="rect">
            <a:avLst/>
          </a:prstGeom>
        </p:spPr>
        <p:txBody>
          <a:bodyPr/>
          <a:lstStyle/>
          <a:p>
            <a:endParaRPr/>
          </a:p>
        </p:txBody>
      </p:sp>
      <p:sp>
        <p:nvSpPr>
          <p:cNvPr id="529" name="Shape 529"/>
          <p:cNvSpPr>
            <a:spLocks noGrp="1"/>
          </p:cNvSpPr>
          <p:nvPr>
            <p:ph type="body" sz="quarter" idx="1"/>
          </p:nvPr>
        </p:nvSpPr>
        <p:spPr>
          <a:prstGeom prst="rect">
            <a:avLst/>
          </a:prstGeom>
        </p:spPr>
        <p:txBody>
          <a:bodyPr/>
          <a:lstStyle/>
          <a:p>
            <a:pPr marL="120315" indent="-120315">
              <a:buSzPct val="100000"/>
              <a:buChar char="•"/>
            </a:pPr>
            <a:r>
              <a:rPr dirty="0"/>
              <a:t>Docker and </a:t>
            </a:r>
            <a:r>
              <a:rPr dirty="0" err="1"/>
              <a:t>kubernetes</a:t>
            </a:r>
            <a:r>
              <a:rPr dirty="0"/>
              <a:t> are a MUST for implementing microservices</a:t>
            </a:r>
          </a:p>
          <a:p>
            <a:pPr marL="120315" indent="-120315">
              <a:buSzPct val="100000"/>
              <a:buChar char="•"/>
            </a:pPr>
            <a:r>
              <a:rPr dirty="0"/>
              <a:t>We will go into more details during the workshop but</a:t>
            </a:r>
          </a:p>
          <a:p>
            <a:pPr marL="501315" lvl="1" indent="-120315">
              <a:buSzPct val="100000"/>
              <a:buChar char="•"/>
            </a:pPr>
            <a:r>
              <a:rPr dirty="0"/>
              <a:t>Docker solves dependency matrix: uses immutable images that contain dependencies for the app and are shippable across all the different environments</a:t>
            </a:r>
          </a:p>
          <a:p>
            <a:pPr marL="501315" lvl="1" indent="-120315">
              <a:buSzPct val="100000"/>
              <a:buChar char="•"/>
            </a:pPr>
            <a:r>
              <a:rPr dirty="0"/>
              <a:t>Docker is also a standard that enables orchestration tools like Kubernetes</a:t>
            </a:r>
          </a:p>
          <a:p>
            <a:pPr marL="501315" lvl="1" indent="-120315">
              <a:buSzPct val="100000"/>
              <a:buChar char="•"/>
            </a:pPr>
            <a:r>
              <a:rPr dirty="0"/>
              <a:t>Kubernetes handles problems of distributed applications</a:t>
            </a:r>
          </a:p>
          <a:p>
            <a:pPr marL="120315" indent="-120315">
              <a:buSzPct val="100000"/>
              <a:buChar char="•"/>
            </a:pPr>
            <a:r>
              <a:rPr dirty="0"/>
              <a:t>These tools (Docker and Kubernetes) will go a long way to help you build distribute microservice applications</a:t>
            </a:r>
          </a:p>
          <a:p>
            <a:pPr marL="501315" lvl="1" indent="-120315">
              <a:buSzPct val="100000"/>
              <a:buChar char="•"/>
            </a:pPr>
            <a:r>
              <a:rPr dirty="0"/>
              <a:t>but there are some practices that you will need to implement in the application itself (12-factor)</a:t>
            </a:r>
          </a:p>
          <a:p>
            <a:pPr marL="501315" lvl="1" indent="-120315">
              <a:buSzPct val="100000"/>
              <a:buChar char="•"/>
            </a:pPr>
            <a:r>
              <a:rPr dirty="0"/>
              <a:t>Its a combination of tools + best practices that will ensure success in your transformation journey</a:t>
            </a:r>
          </a:p>
          <a:p>
            <a:pPr marL="501315" lvl="1" indent="-120315">
              <a:buSzPct val="100000"/>
              <a:buChar char="•"/>
            </a:pPr>
            <a:endParaRPr dirty="0"/>
          </a:p>
        </p:txBody>
      </p:sp>
    </p:spTree>
    <p:extLst>
      <p:ext uri="{BB962C8B-B14F-4D97-AF65-F5344CB8AC3E}">
        <p14:creationId xmlns:p14="http://schemas.microsoft.com/office/powerpoint/2010/main" val="25401734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8" name="Shape 528"/>
          <p:cNvSpPr>
            <a:spLocks noGrp="1" noRot="1" noChangeAspect="1"/>
          </p:cNvSpPr>
          <p:nvPr>
            <p:ph type="sldImg"/>
          </p:nvPr>
        </p:nvSpPr>
        <p:spPr>
          <a:xfrm>
            <a:off x="381000" y="685800"/>
            <a:ext cx="6096000" cy="3429000"/>
          </a:xfrm>
          <a:prstGeom prst="rect">
            <a:avLst/>
          </a:prstGeom>
        </p:spPr>
        <p:txBody>
          <a:bodyPr/>
          <a:lstStyle/>
          <a:p>
            <a:endParaRPr/>
          </a:p>
        </p:txBody>
      </p:sp>
      <p:sp>
        <p:nvSpPr>
          <p:cNvPr id="529" name="Shape 529"/>
          <p:cNvSpPr>
            <a:spLocks noGrp="1"/>
          </p:cNvSpPr>
          <p:nvPr>
            <p:ph type="body" sz="quarter" idx="1"/>
          </p:nvPr>
        </p:nvSpPr>
        <p:spPr>
          <a:prstGeom prst="rect">
            <a:avLst/>
          </a:prstGeom>
        </p:spPr>
        <p:txBody>
          <a:bodyPr/>
          <a:lstStyle/>
          <a:p>
            <a:pPr marL="120315" indent="-120315">
              <a:buSzPct val="100000"/>
              <a:buChar char="•"/>
            </a:pPr>
            <a:r>
              <a:rPr dirty="0"/>
              <a:t>Docker and </a:t>
            </a:r>
            <a:r>
              <a:rPr dirty="0" err="1"/>
              <a:t>kubernetes</a:t>
            </a:r>
            <a:r>
              <a:rPr dirty="0"/>
              <a:t> are a MUST for implementing microservices</a:t>
            </a:r>
          </a:p>
          <a:p>
            <a:pPr marL="120315" indent="-120315">
              <a:buSzPct val="100000"/>
              <a:buChar char="•"/>
            </a:pPr>
            <a:r>
              <a:rPr dirty="0"/>
              <a:t>We will go into more details during the workshop but</a:t>
            </a:r>
          </a:p>
          <a:p>
            <a:pPr marL="501315" lvl="1" indent="-120315">
              <a:buSzPct val="100000"/>
              <a:buChar char="•"/>
            </a:pPr>
            <a:r>
              <a:rPr dirty="0"/>
              <a:t>Docker solves dependency matrix: uses immutable images that contain dependencies for the app and are shippable across all the different environments</a:t>
            </a:r>
          </a:p>
          <a:p>
            <a:pPr marL="501315" lvl="1" indent="-120315">
              <a:buSzPct val="100000"/>
              <a:buChar char="•"/>
            </a:pPr>
            <a:r>
              <a:rPr dirty="0"/>
              <a:t>Docker is also a standard that enables orchestration tools like Kubernetes</a:t>
            </a:r>
          </a:p>
          <a:p>
            <a:pPr marL="501315" lvl="1" indent="-120315">
              <a:buSzPct val="100000"/>
              <a:buChar char="•"/>
            </a:pPr>
            <a:r>
              <a:rPr dirty="0"/>
              <a:t>Kubernetes handles problems of distributed applications</a:t>
            </a:r>
          </a:p>
          <a:p>
            <a:pPr marL="120315" indent="-120315">
              <a:buSzPct val="100000"/>
              <a:buChar char="•"/>
            </a:pPr>
            <a:r>
              <a:rPr dirty="0"/>
              <a:t>These tools (Docker and Kubernetes) will go a long way to help you build distribute microservice applications</a:t>
            </a:r>
          </a:p>
          <a:p>
            <a:pPr marL="501315" lvl="1" indent="-120315">
              <a:buSzPct val="100000"/>
              <a:buChar char="•"/>
            </a:pPr>
            <a:r>
              <a:rPr dirty="0"/>
              <a:t>but there are some practices that you will need to implement in the application itself (12-factor)</a:t>
            </a:r>
          </a:p>
          <a:p>
            <a:pPr marL="501315" lvl="1" indent="-120315">
              <a:buSzPct val="100000"/>
              <a:buChar char="•"/>
            </a:pPr>
            <a:r>
              <a:rPr dirty="0"/>
              <a:t>Its a combination of tools + best practices that will ensure success in your transformation journey</a:t>
            </a:r>
          </a:p>
          <a:p>
            <a:pPr marL="501315" lvl="1" indent="-120315">
              <a:buSzPct val="100000"/>
              <a:buChar char="•"/>
            </a:pPr>
            <a:endParaRPr dirty="0"/>
          </a:p>
        </p:txBody>
      </p:sp>
    </p:spTree>
    <p:extLst>
      <p:ext uri="{BB962C8B-B14F-4D97-AF65-F5344CB8AC3E}">
        <p14:creationId xmlns:p14="http://schemas.microsoft.com/office/powerpoint/2010/main" val="397312891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3.emf"/></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2.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3.xml"/></Relationships>
</file>

<file path=ppt/slideLayouts/_rels/slideLayout1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4.xml"/></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5.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16.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7.xml"/></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8.xml"/></Relationships>
</file>

<file path=ppt/slideLayouts/_rels/slideLayout1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9.xml"/></Relationships>
</file>

<file path=ppt/slideLayouts/_rels/slideLayout1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0.xml"/></Relationships>
</file>

<file path=ppt/slideLayouts/_rels/slideLayout1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1.xml"/></Relationships>
</file>

<file path=ppt/slideLayouts/_rels/slideLayout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2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23.xml"/></Relationships>
</file>

<file path=ppt/slideLayouts/_rels/slideLayout2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4.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2.xml"/><Relationship Id="rId1" Type="http://schemas.openxmlformats.org/officeDocument/2006/relationships/tags" Target="../tags/tag26.xml"/></Relationships>
</file>

<file path=ppt/slideLayouts/_rels/slideLayout24.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7.xml"/></Relationships>
</file>

<file path=ppt/slideLayouts/_rels/slideLayout25.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8.xml"/></Relationships>
</file>

<file path=ppt/slideLayouts/_rels/slideLayout26.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9.xml"/></Relationships>
</file>

<file path=ppt/slideLayouts/_rels/slideLayout27.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30.xml"/></Relationships>
</file>

<file path=ppt/slideLayouts/_rels/slideLayout28.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31.xml"/></Relationships>
</file>

<file path=ppt/slideLayouts/_rels/slideLayout29.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32.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30.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33.xml"/></Relationships>
</file>

<file path=ppt/slideLayouts/_rels/slideLayout31.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34.xml"/></Relationships>
</file>

<file path=ppt/slideLayouts/_rels/slideLayout32.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35.xml"/></Relationships>
</file>

<file path=ppt/slideLayouts/_rels/slideLayout33.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36.xml"/></Relationships>
</file>

<file path=ppt/slideLayouts/_rels/slideLayout34.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37.xml"/></Relationships>
</file>

<file path=ppt/slideLayouts/_rels/slideLayout35.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38.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2.xml"/><Relationship Id="rId1" Type="http://schemas.openxmlformats.org/officeDocument/2006/relationships/tags" Target="../tags/tag39.xml"/></Relationships>
</file>

<file path=ppt/slideLayouts/_rels/slideLayout37.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40.xml"/></Relationships>
</file>

<file path=ppt/slideLayouts/_rels/slideLayout38.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41.xml"/></Relationships>
</file>

<file path=ppt/slideLayouts/_rels/slideLayout39.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42.xml"/></Relationships>
</file>

<file path=ppt/slideLayouts/_rels/slideLayout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6.xml"/></Relationships>
</file>

<file path=ppt/slideLayouts/_rels/slideLayout40.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43.xml"/></Relationships>
</file>

<file path=ppt/slideLayouts/_rels/slideLayout41.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44.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2.xml"/><Relationship Id="rId1" Type="http://schemas.openxmlformats.org/officeDocument/2006/relationships/tags" Target="../tags/tag45.xml"/></Relationships>
</file>

<file path=ppt/slideLayouts/_rels/slideLayout43.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46.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3.xml"/><Relationship Id="rId1" Type="http://schemas.openxmlformats.org/officeDocument/2006/relationships/tags" Target="../tags/tag48.xml"/></Relationships>
</file>

<file path=ppt/slideLayouts/_rels/slideLayout46.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9.xml"/></Relationships>
</file>

<file path=ppt/slideLayouts/_rels/slideLayout47.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50.xml"/></Relationships>
</file>

<file path=ppt/slideLayouts/_rels/slideLayout4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51.xml"/></Relationships>
</file>

<file path=ppt/slideLayouts/_rels/slideLayout4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52.xml"/></Relationships>
</file>

<file path=ppt/slideLayouts/_rels/slideLayout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5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53.xml"/></Relationships>
</file>

<file path=ppt/slideLayouts/_rels/slideLayout5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54.xml"/></Relationships>
</file>

<file path=ppt/slideLayouts/_rels/slideLayout5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55.xml"/></Relationships>
</file>

<file path=ppt/slideLayouts/_rels/slideLayout5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56.xml"/></Relationships>
</file>

<file path=ppt/slideLayouts/_rels/slideLayout5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57.xml"/></Relationships>
</file>

<file path=ppt/slideLayouts/_rels/slideLayout55.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58.xml"/></Relationships>
</file>

<file path=ppt/slideLayouts/_rels/slideLayout56.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59.xml"/></Relationships>
</file>

<file path=ppt/slideLayouts/_rels/slideLayout57.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60.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3.xml"/><Relationship Id="rId1" Type="http://schemas.openxmlformats.org/officeDocument/2006/relationships/tags" Target="../tags/tag61.xml"/></Relationships>
</file>

<file path=ppt/slideLayouts/_rels/slideLayout5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62.xml"/></Relationships>
</file>

<file path=ppt/slideLayouts/_rels/slideLayout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8.xml"/></Relationships>
</file>

<file path=ppt/slideLayouts/_rels/slideLayout6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63.xml"/></Relationships>
</file>

<file path=ppt/slideLayouts/_rels/slideLayout6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64.xml"/></Relationships>
</file>

<file path=ppt/slideLayouts/_rels/slideLayout6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65.xml"/></Relationships>
</file>

<file path=ppt/slideLayouts/_rels/slideLayout6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66.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3.xml"/><Relationship Id="rId1" Type="http://schemas.openxmlformats.org/officeDocument/2006/relationships/tags" Target="../tags/tag67.xml"/></Relationships>
</file>

<file path=ppt/slideLayouts/_rels/slideLayout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9.xml"/></Relationships>
</file>

<file path=ppt/slideLayouts/_rels/slideLayout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0.xml"/></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Cover Slide">
    <p:bg>
      <p:bgPr>
        <a:solidFill>
          <a:srgbClr val="2B2B2B"/>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304800" y="271709"/>
            <a:ext cx="5486401" cy="1902496"/>
          </a:xfrm>
        </p:spPr>
        <p:txBody>
          <a:bodyPr/>
          <a:lstStyle>
            <a:lvl1pPr>
              <a:lnSpc>
                <a:spcPct val="90000"/>
              </a:lnSpc>
              <a:defRPr sz="3200" b="0">
                <a:solidFill>
                  <a:schemeClr val="bg2"/>
                </a:solidFill>
              </a:defRPr>
            </a:lvl1pPr>
          </a:lstStyle>
          <a:p>
            <a:r>
              <a:rPr lang="en-US"/>
              <a:t>Click to edit Master title style</a:t>
            </a:r>
            <a:endParaRPr lang="en-US" dirty="0"/>
          </a:p>
        </p:txBody>
      </p:sp>
      <p:pic>
        <p:nvPicPr>
          <p:cNvPr id="5" name="Picture 4"/>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1191749" y="321734"/>
            <a:ext cx="695452" cy="281940"/>
          </a:xfrm>
          <a:prstGeom prst="rect">
            <a:avLst/>
          </a:prstGeom>
        </p:spPr>
      </p:pic>
      <p:sp>
        <p:nvSpPr>
          <p:cNvPr id="7" name="Slide Number Placeholder 6"/>
          <p:cNvSpPr>
            <a:spLocks noGrp="1"/>
          </p:cNvSpPr>
          <p:nvPr>
            <p:ph type="sldNum" sz="quarter" idx="11"/>
          </p:nvPr>
        </p:nvSpPr>
        <p:spPr/>
        <p:txBody>
          <a:bodyPr/>
          <a:lstStyle/>
          <a:p>
            <a:fld id="{3FD999D4-B456-9943-89B7-30D56181CE18}" type="slidenum">
              <a:rPr lang="en-US" smtClean="0"/>
              <a:pPr/>
              <a:t>‹#›</a:t>
            </a:fld>
            <a:endParaRPr lang="en-US"/>
          </a:p>
        </p:txBody>
      </p:sp>
      <p:sp>
        <p:nvSpPr>
          <p:cNvPr id="8" name="Title 3"/>
          <p:cNvSpPr txBox="1">
            <a:spLocks/>
          </p:cNvSpPr>
          <p:nvPr userDrawn="1"/>
        </p:nvSpPr>
        <p:spPr>
          <a:xfrm>
            <a:off x="304800" y="2174204"/>
            <a:ext cx="5486401" cy="1902496"/>
          </a:xfrm>
          <a:prstGeom prst="rect">
            <a:avLst/>
          </a:prstGeom>
        </p:spPr>
        <p:txBody>
          <a:bodyPr vert="horz" lIns="0" tIns="0" rIns="0" bIns="0" rtlCol="0" anchor="t" anchorCtr="0">
            <a:noAutofit/>
          </a:bodyPr>
          <a:lstStyle>
            <a:lvl1pPr algn="l" defTabSz="609585" rtl="0" eaLnBrk="1" latinLnBrk="0" hangingPunct="1">
              <a:lnSpc>
                <a:spcPct val="90000"/>
              </a:lnSpc>
              <a:spcBef>
                <a:spcPct val="0"/>
              </a:spcBef>
              <a:buNone/>
              <a:defRPr sz="3200" b="0" kern="1200">
                <a:solidFill>
                  <a:schemeClr val="bg2"/>
                </a:solidFill>
                <a:latin typeface="+mj-lt"/>
                <a:ea typeface="Arial" charset="0"/>
                <a:cs typeface="Arial" charset="0"/>
              </a:defRPr>
            </a:lvl1pPr>
          </a:lstStyle>
          <a:p>
            <a:r>
              <a:rPr lang="en-US" sz="1600" baseline="0" dirty="0"/>
              <a:t>Click to edit Master title style</a:t>
            </a:r>
          </a:p>
        </p:txBody>
      </p:sp>
      <p:pic>
        <p:nvPicPr>
          <p:cNvPr id="11" name="Picture 10">
            <a:extLst>
              <a:ext uri="{FF2B5EF4-FFF2-40B4-BE49-F238E27FC236}">
                <a16:creationId xmlns:a16="http://schemas.microsoft.com/office/drawing/2014/main" id="{D417D140-5DFB-7C4C-846D-CF5E5E1C1D28}"/>
              </a:ext>
            </a:extLst>
          </p:cNvPr>
          <p:cNvPicPr>
            <a:picLocks noChangeAspect="1"/>
          </p:cNvPicPr>
          <p:nvPr userDrawn="1"/>
        </p:nvPicPr>
        <p:blipFill>
          <a:blip r:embed="rId4"/>
          <a:stretch>
            <a:fillRect/>
          </a:stretch>
        </p:blipFill>
        <p:spPr>
          <a:xfrm>
            <a:off x="7125079" y="2199995"/>
            <a:ext cx="4584546" cy="591556"/>
          </a:xfrm>
          <a:prstGeom prst="rect">
            <a:avLst/>
          </a:prstGeom>
        </p:spPr>
      </p:pic>
      <p:sp>
        <p:nvSpPr>
          <p:cNvPr id="2" name="Footer Placeholder 1">
            <a:extLst>
              <a:ext uri="{FF2B5EF4-FFF2-40B4-BE49-F238E27FC236}">
                <a16:creationId xmlns:a16="http://schemas.microsoft.com/office/drawing/2014/main" id="{9D8E773B-AEA4-B640-8E6A-636422275EEA}"/>
              </a:ext>
            </a:extLst>
          </p:cNvPr>
          <p:cNvSpPr>
            <a:spLocks noGrp="1"/>
          </p:cNvSpPr>
          <p:nvPr>
            <p:ph type="ftr" sz="quarter" idx="12"/>
          </p:nvPr>
        </p:nvSpPr>
        <p:spPr/>
        <p:txBody>
          <a:bodyPr/>
          <a:lstStyle/>
          <a:p>
            <a:r>
              <a:rPr lang="en-US"/>
              <a:t>Think 2019 / © 2019 IBM Corporation</a:t>
            </a:r>
          </a:p>
        </p:txBody>
      </p:sp>
    </p:spTree>
    <p:custDataLst>
      <p:tags r:id="rId1"/>
    </p:custData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half-blank area">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a:extLst>
              <a:ext uri="{FF2B5EF4-FFF2-40B4-BE49-F238E27FC236}">
                <a16:creationId xmlns:a16="http://schemas.microsoft.com/office/drawing/2014/main" id="{FC08981C-2AD1-7B48-854C-DC236CBA4712}"/>
              </a:ext>
            </a:extLst>
          </p:cNvPr>
          <p:cNvSpPr>
            <a:spLocks noGrp="1"/>
          </p:cNvSpPr>
          <p:nvPr>
            <p:ph type="ftr" sz="quarter" idx="11"/>
          </p:nvPr>
        </p:nvSpPr>
        <p:spPr/>
        <p:txBody>
          <a:bodyPr/>
          <a:lstStyle/>
          <a:p>
            <a:r>
              <a:rPr lang="en-US"/>
              <a:t>Think 2019 / © 2019 IBM Corporation</a:t>
            </a:r>
          </a:p>
        </p:txBody>
      </p:sp>
    </p:spTree>
    <p:custDataLst>
      <p:tags r:id="rId1"/>
    </p:custData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blank">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508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a:extLst>
              <a:ext uri="{FF2B5EF4-FFF2-40B4-BE49-F238E27FC236}">
                <a16:creationId xmlns:a16="http://schemas.microsoft.com/office/drawing/2014/main" id="{6A4C2782-088B-B04B-A009-1C00ECCC3B8D}"/>
              </a:ext>
            </a:extLst>
          </p:cNvPr>
          <p:cNvSpPr>
            <a:spLocks noGrp="1"/>
          </p:cNvSpPr>
          <p:nvPr>
            <p:ph type="ftr" sz="quarter" idx="11"/>
          </p:nvPr>
        </p:nvSpPr>
        <p:spPr/>
        <p:txBody>
          <a:bodyPr/>
          <a:lstStyle/>
          <a:p>
            <a:r>
              <a:rPr lang="en-US"/>
              <a:t>Think 2019 / © 2019 IBM Corporation</a:t>
            </a:r>
          </a:p>
        </p:txBody>
      </p:sp>
    </p:spTree>
    <p:custDataLst>
      <p:tags r:id="rId1"/>
    </p:custData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insight, text, boxes">
    <p:bg>
      <p:bgPr>
        <a:solidFill>
          <a:srgbClr val="2B2B2B"/>
        </a:solidFill>
        <a:effectLst/>
      </p:bgPr>
    </p:bg>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228600" tIns="192024" rIns="228600" bIns="228600"/>
          <a:lstStyle>
            <a:lvl1pPr>
              <a:defRPr sz="1867">
                <a:solidFill>
                  <a:schemeClr val="bg2"/>
                </a:solidFill>
              </a:defRPr>
            </a:lvl1pPr>
          </a:lstStyle>
          <a:p>
            <a:pPr lvl="0"/>
            <a:r>
              <a:rPr lang="en-US"/>
              <a:t>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12" name="Text Placeholder 11"/>
          <p:cNvSpPr>
            <a:spLocks noGrp="1"/>
          </p:cNvSpPr>
          <p:nvPr>
            <p:ph type="body" sz="quarter" idx="13"/>
          </p:nvPr>
        </p:nvSpPr>
        <p:spPr>
          <a:xfrm>
            <a:off x="304800" y="243841"/>
            <a:ext cx="5486400" cy="400049"/>
          </a:xfrm>
        </p:spPr>
        <p:txBody>
          <a:bodyPr/>
          <a:lstStyle>
            <a:lvl1pPr>
              <a:defRPr sz="2133"/>
            </a:lvl1pPr>
          </a:lstStyle>
          <a:p>
            <a:pPr lvl="0"/>
            <a:r>
              <a:rPr lang="en-US"/>
              <a:t>Edit Master text styles</a:t>
            </a:r>
          </a:p>
        </p:txBody>
      </p:sp>
      <p:sp>
        <p:nvSpPr>
          <p:cNvPr id="7" name="Text Placeholder 6"/>
          <p:cNvSpPr>
            <a:spLocks noGrp="1"/>
          </p:cNvSpPr>
          <p:nvPr>
            <p:ph type="body" sz="quarter" idx="14"/>
          </p:nvPr>
        </p:nvSpPr>
        <p:spPr>
          <a:xfrm>
            <a:off x="304800" y="1463041"/>
            <a:ext cx="5486400" cy="4651641"/>
          </a:xfrm>
        </p:spPr>
        <p:txBody>
          <a:bodyPr/>
          <a:lstStyle>
            <a:lvl1pPr>
              <a:defRPr sz="2133"/>
            </a:lvl1pPr>
            <a:lvl2pPr>
              <a:defRPr sz="1867"/>
            </a:lvl2pPr>
            <a:lvl3pPr>
              <a:defRPr sz="1867"/>
            </a:lvl3pPr>
            <a:lvl4pPr>
              <a:defRPr sz="1867"/>
            </a:lvl4pPr>
            <a:lvl5pPr>
              <a:defRPr sz="18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9144000" y="0"/>
            <a:ext cx="3048000" cy="3429000"/>
          </a:xfrm>
          <a:solidFill>
            <a:schemeClr val="bg1"/>
          </a:solidFill>
        </p:spPr>
        <p:txBody>
          <a:bodyPr lIns="228600" tIns="192024" rIns="228600" bIns="228600"/>
          <a:lstStyle>
            <a:lvl1pPr>
              <a:defRPr sz="1867">
                <a:solidFill>
                  <a:schemeClr val="bg2"/>
                </a:solidFill>
              </a:defRPr>
            </a:lvl1pPr>
          </a:lstStyle>
          <a:p>
            <a:pPr lvl="0"/>
            <a:r>
              <a:rPr lang="en-US"/>
              <a:t>Edit Master text styles</a:t>
            </a:r>
          </a:p>
        </p:txBody>
      </p:sp>
      <p:sp>
        <p:nvSpPr>
          <p:cNvPr id="10" name="Content Placeholder 9"/>
          <p:cNvSpPr>
            <a:spLocks noGrp="1"/>
          </p:cNvSpPr>
          <p:nvPr>
            <p:ph sz="quarter" idx="16"/>
          </p:nvPr>
        </p:nvSpPr>
        <p:spPr>
          <a:xfrm>
            <a:off x="6096000" y="0"/>
            <a:ext cx="3048000" cy="3429000"/>
          </a:xfrm>
          <a:solidFill>
            <a:schemeClr val="accent3">
              <a:lumMod val="75000"/>
            </a:schemeClr>
          </a:solidFill>
        </p:spPr>
        <p:txBody>
          <a:bodyPr lIns="228600" tIns="192024" rIns="228600" bIns="228600"/>
          <a:lstStyle>
            <a:lvl1pPr>
              <a:defRPr sz="1867">
                <a:solidFill>
                  <a:schemeClr val="bg2"/>
                </a:solidFill>
              </a:defRPr>
            </a:lvl1pPr>
          </a:lstStyle>
          <a:p>
            <a:pPr lvl="0"/>
            <a:r>
              <a:rPr lang="en-US"/>
              <a:t>Edit Master text styles</a:t>
            </a:r>
          </a:p>
        </p:txBody>
      </p:sp>
      <p:sp>
        <p:nvSpPr>
          <p:cNvPr id="2" name="Footer Placeholder 1">
            <a:extLst>
              <a:ext uri="{FF2B5EF4-FFF2-40B4-BE49-F238E27FC236}">
                <a16:creationId xmlns:a16="http://schemas.microsoft.com/office/drawing/2014/main" id="{772DA765-0FF5-124C-8C68-50F07A2887AC}"/>
              </a:ext>
            </a:extLst>
          </p:cNvPr>
          <p:cNvSpPr>
            <a:spLocks noGrp="1"/>
          </p:cNvSpPr>
          <p:nvPr>
            <p:ph type="ftr" sz="quarter" idx="18"/>
          </p:nvPr>
        </p:nvSpPr>
        <p:spPr/>
        <p:txBody>
          <a:bodyPr/>
          <a:lstStyle/>
          <a:p>
            <a:r>
              <a:rPr lang="en-US"/>
              <a:t>Think 2019 / © 2019 IBM Corporation</a:t>
            </a:r>
          </a:p>
        </p:txBody>
      </p:sp>
    </p:spTree>
    <p:custDataLst>
      <p:tags r:id="rId1"/>
    </p:custData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black box) over image(s)">
    <p:bg>
      <p:bgPr>
        <a:solidFill>
          <a:srgbClr val="2B2B2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itle 5"/>
          <p:cNvSpPr>
            <a:spLocks noGrp="1"/>
          </p:cNvSpPr>
          <p:nvPr>
            <p:ph type="title"/>
          </p:nvPr>
        </p:nvSpPr>
        <p:spPr>
          <a:xfrm>
            <a:off x="-1" y="-1"/>
            <a:ext cx="12191999" cy="1720852"/>
          </a:xfrm>
          <a:solidFill>
            <a:schemeClr val="tx1"/>
          </a:solidFill>
        </p:spPr>
        <p:txBody>
          <a:bodyPr lIns="228600" tIns="201168" rIns="228600" bIns="228600"/>
          <a:lstStyle>
            <a:lvl1pPr>
              <a:defRPr sz="3200">
                <a:solidFill>
                  <a:schemeClr val="bg2"/>
                </a:solidFill>
              </a:defRPr>
            </a:lvl1pPr>
          </a:lstStyle>
          <a:p>
            <a:r>
              <a:rPr lang="en-US"/>
              <a:t>Click to edit Master title style</a:t>
            </a:r>
            <a:endParaRPr lang="en-US" dirty="0"/>
          </a:p>
        </p:txBody>
      </p:sp>
      <p:sp>
        <p:nvSpPr>
          <p:cNvPr id="8" name="Content Placeholder 7"/>
          <p:cNvSpPr>
            <a:spLocks noGrp="1"/>
          </p:cNvSpPr>
          <p:nvPr>
            <p:ph sz="quarter" idx="12"/>
          </p:nvPr>
        </p:nvSpPr>
        <p:spPr>
          <a:xfrm>
            <a:off x="1032667" y="2020679"/>
            <a:ext cx="10126662" cy="41148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1">
            <a:extLst>
              <a:ext uri="{FF2B5EF4-FFF2-40B4-BE49-F238E27FC236}">
                <a16:creationId xmlns:a16="http://schemas.microsoft.com/office/drawing/2014/main" id="{B8944EC4-4EA7-E042-945C-DC3FB1325F1C}"/>
              </a:ext>
            </a:extLst>
          </p:cNvPr>
          <p:cNvSpPr>
            <a:spLocks noGrp="1"/>
          </p:cNvSpPr>
          <p:nvPr>
            <p:ph type="ftr" sz="quarter" idx="13"/>
          </p:nvPr>
        </p:nvSpPr>
        <p:spPr/>
        <p:txBody>
          <a:bodyPr/>
          <a:lstStyle/>
          <a:p>
            <a:r>
              <a:rPr lang="en-US"/>
              <a:t>Think 2019 / © 2019 IBM Corporation</a:t>
            </a:r>
          </a:p>
        </p:txBody>
      </p:sp>
    </p:spTree>
    <p:custDataLst>
      <p:tags r:id="rId1"/>
    </p:custData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black box) over image(s)">
    <p:bg>
      <p:bgPr>
        <a:solidFill>
          <a:srgbClr val="2B2B2B"/>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21"/>
          </p:nvPr>
        </p:nvSpPr>
        <p:spPr>
          <a:xfrm>
            <a:off x="0" y="0"/>
            <a:ext cx="12192000" cy="6858000"/>
          </a:xfrm>
        </p:spPr>
        <p:txBody>
          <a:bodyPr/>
          <a:lstStyle/>
          <a:p>
            <a:r>
              <a:rPr lang="en-US"/>
              <a:t>Click icon to add picture</a:t>
            </a:r>
          </a:p>
        </p:txBody>
      </p:sp>
      <p:sp>
        <p:nvSpPr>
          <p:cNvPr id="7" name="Content Placeholder 6"/>
          <p:cNvSpPr>
            <a:spLocks noGrp="1"/>
          </p:cNvSpPr>
          <p:nvPr>
            <p:ph sz="quarter" idx="19"/>
          </p:nvPr>
        </p:nvSpPr>
        <p:spPr>
          <a:xfrm>
            <a:off x="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pic>
        <p:nvPicPr>
          <p:cNvPr id="6" name="Picture 5">
            <a:extLst>
              <a:ext uri="{FF2B5EF4-FFF2-40B4-BE49-F238E27FC236}">
                <a16:creationId xmlns:a16="http://schemas.microsoft.com/office/drawing/2014/main" id="{2F89987E-587A-4B57-8D46-2A41E8956ECC}"/>
              </a:ext>
            </a:extLst>
          </p:cNvPr>
          <p:cNvPicPr>
            <a:picLocks noChangeAspect="1"/>
          </p:cNvPicPr>
          <p:nvPr userDrawn="1"/>
        </p:nvPicPr>
        <p:blipFill>
          <a:blip r:embed="rId3"/>
          <a:stretch>
            <a:fillRect/>
          </a:stretch>
        </p:blipFill>
        <p:spPr>
          <a:xfrm>
            <a:off x="0" y="6240629"/>
            <a:ext cx="1567287" cy="572235"/>
          </a:xfrm>
          <a:prstGeom prst="rect">
            <a:avLst/>
          </a:prstGeom>
        </p:spPr>
      </p:pic>
      <p:sp>
        <p:nvSpPr>
          <p:cNvPr id="2" name="Footer Placeholder 1">
            <a:extLst>
              <a:ext uri="{FF2B5EF4-FFF2-40B4-BE49-F238E27FC236}">
                <a16:creationId xmlns:a16="http://schemas.microsoft.com/office/drawing/2014/main" id="{6302ED62-FC75-0846-BE30-A16FFFEAA685}"/>
              </a:ext>
            </a:extLst>
          </p:cNvPr>
          <p:cNvSpPr>
            <a:spLocks noGrp="1"/>
          </p:cNvSpPr>
          <p:nvPr>
            <p:ph type="ftr" sz="quarter" idx="22"/>
          </p:nvPr>
        </p:nvSpPr>
        <p:spPr/>
        <p:txBody>
          <a:bodyPr/>
          <a:lstStyle/>
          <a:p>
            <a:r>
              <a:rPr lang="en-US"/>
              <a:t>Think 2019 / © 2019 IBM Corporation</a:t>
            </a:r>
          </a:p>
        </p:txBody>
      </p:sp>
    </p:spTree>
    <p:custDataLst>
      <p:tags r:id="rId1"/>
    </p:custData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text (black box) over image(s)">
    <p:bg>
      <p:bgPr>
        <a:solidFill>
          <a:srgbClr val="2B2B2B"/>
        </a:solidFill>
        <a:effectLst/>
      </p:bgPr>
    </p:bg>
    <p:spTree>
      <p:nvGrpSpPr>
        <p:cNvPr id="1" name=""/>
        <p:cNvGrpSpPr/>
        <p:nvPr/>
      </p:nvGrpSpPr>
      <p:grpSpPr>
        <a:xfrm>
          <a:off x="0" y="0"/>
          <a:ext cx="0" cy="0"/>
          <a:chOff x="0" y="0"/>
          <a:chExt cx="0" cy="0"/>
        </a:xfrm>
      </p:grpSpPr>
      <p:sp>
        <p:nvSpPr>
          <p:cNvPr id="8" name="Picture Placeholder 8"/>
          <p:cNvSpPr>
            <a:spLocks noGrp="1"/>
          </p:cNvSpPr>
          <p:nvPr>
            <p:ph type="pic" sz="quarter" idx="21"/>
          </p:nvPr>
        </p:nvSpPr>
        <p:spPr>
          <a:xfrm>
            <a:off x="0" y="0"/>
            <a:ext cx="12192000" cy="6858000"/>
          </a:xfrm>
        </p:spPr>
        <p:txBody>
          <a:bodyPr/>
          <a:lstStyle/>
          <a:p>
            <a:r>
              <a:rPr lang="en-US"/>
              <a:t>Click icon to add picture</a:t>
            </a:r>
          </a:p>
        </p:txBody>
      </p:sp>
      <p:sp>
        <p:nvSpPr>
          <p:cNvPr id="7" name="Content Placeholder 6"/>
          <p:cNvSpPr>
            <a:spLocks noGrp="1"/>
          </p:cNvSpPr>
          <p:nvPr>
            <p:ph sz="quarter" idx="19"/>
          </p:nvPr>
        </p:nvSpPr>
        <p:spPr>
          <a:xfrm>
            <a:off x="914400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2" name="Footer Placeholder 1">
            <a:extLst>
              <a:ext uri="{FF2B5EF4-FFF2-40B4-BE49-F238E27FC236}">
                <a16:creationId xmlns:a16="http://schemas.microsoft.com/office/drawing/2014/main" id="{1FC431E6-9242-5E4C-A0BE-E6682775EA31}"/>
              </a:ext>
            </a:extLst>
          </p:cNvPr>
          <p:cNvSpPr>
            <a:spLocks noGrp="1"/>
          </p:cNvSpPr>
          <p:nvPr>
            <p:ph type="ftr" sz="quarter" idx="22"/>
          </p:nvPr>
        </p:nvSpPr>
        <p:spPr/>
        <p:txBody>
          <a:bodyPr/>
          <a:lstStyle/>
          <a:p>
            <a:r>
              <a:rPr lang="en-US"/>
              <a:t>Think 2019 / © 2019 IBM Corporation</a:t>
            </a:r>
          </a:p>
        </p:txBody>
      </p:sp>
    </p:spTree>
    <p:custDataLst>
      <p:tags r:id="rId1"/>
    </p:custData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graph">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304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a:extLst>
              <a:ext uri="{FF2B5EF4-FFF2-40B4-BE49-F238E27FC236}">
                <a16:creationId xmlns:a16="http://schemas.microsoft.com/office/drawing/2014/main" id="{E183C976-3E7E-7F48-A908-9042E639F9A1}"/>
              </a:ext>
            </a:extLst>
          </p:cNvPr>
          <p:cNvSpPr>
            <a:spLocks noGrp="1"/>
          </p:cNvSpPr>
          <p:nvPr>
            <p:ph type="ftr" sz="quarter" idx="13"/>
          </p:nvPr>
        </p:nvSpPr>
        <p:spPr/>
        <p:txBody>
          <a:bodyPr/>
          <a:lstStyle/>
          <a:p>
            <a:r>
              <a:rPr lang="en-US"/>
              <a:t>Think 2019 / © 2019 IBM Corporation</a:t>
            </a:r>
          </a:p>
        </p:txBody>
      </p:sp>
    </p:spTree>
    <p:custDataLst>
      <p:tags r:id="rId1"/>
    </p:custData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able">
    <p:bg>
      <p:bgPr>
        <a:solidFill>
          <a:srgbClr val="2B2B2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304800" y="256033"/>
            <a:ext cx="2438400" cy="5878660"/>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3352800" y="300567"/>
            <a:ext cx="8534400" cy="6129867"/>
          </a:xfrm>
        </p:spPr>
        <p:txBody>
          <a:bodyPr/>
          <a:lstStyle/>
          <a:p>
            <a:r>
              <a:rPr lang="en-US"/>
              <a:t>Click icon to add table</a:t>
            </a:r>
          </a:p>
        </p:txBody>
      </p:sp>
      <p:sp>
        <p:nvSpPr>
          <p:cNvPr id="2" name="Footer Placeholder 1">
            <a:extLst>
              <a:ext uri="{FF2B5EF4-FFF2-40B4-BE49-F238E27FC236}">
                <a16:creationId xmlns:a16="http://schemas.microsoft.com/office/drawing/2014/main" id="{1F3CB462-1DF0-6F47-93F1-62B7BAAC0932}"/>
              </a:ext>
            </a:extLst>
          </p:cNvPr>
          <p:cNvSpPr>
            <a:spLocks noGrp="1"/>
          </p:cNvSpPr>
          <p:nvPr>
            <p:ph type="ftr" sz="quarter" idx="14"/>
          </p:nvPr>
        </p:nvSpPr>
        <p:spPr/>
        <p:txBody>
          <a:bodyPr/>
          <a:lstStyle/>
          <a:p>
            <a:r>
              <a:rPr lang="en-US"/>
              <a:t>Think 2019 / © 2019 IBM Corporation</a:t>
            </a:r>
          </a:p>
        </p:txBody>
      </p:sp>
    </p:spTree>
    <p:custDataLst>
      <p:tags r:id="rId1"/>
    </p:custData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with footer)">
    <p:bg>
      <p:bgPr>
        <a:solidFill>
          <a:srgbClr val="2B2B2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7" name="Picture Placeholder 5"/>
          <p:cNvSpPr>
            <a:spLocks noGrp="1"/>
          </p:cNvSpPr>
          <p:nvPr>
            <p:ph type="pic" sz="quarter" idx="12"/>
          </p:nvPr>
        </p:nvSpPr>
        <p:spPr>
          <a:xfrm>
            <a:off x="1161950" y="437323"/>
            <a:ext cx="9730040" cy="5473148"/>
          </a:xfrm>
        </p:spPr>
        <p:txBody>
          <a:bodyPr/>
          <a:lstStyle/>
          <a:p>
            <a:r>
              <a:rPr lang="en-US"/>
              <a:t>Click icon to add picture</a:t>
            </a:r>
          </a:p>
        </p:txBody>
      </p:sp>
      <p:sp>
        <p:nvSpPr>
          <p:cNvPr id="2" name="Footer Placeholder 1">
            <a:extLst>
              <a:ext uri="{FF2B5EF4-FFF2-40B4-BE49-F238E27FC236}">
                <a16:creationId xmlns:a16="http://schemas.microsoft.com/office/drawing/2014/main" id="{3FF50B27-D700-C545-84B9-15169BCAAFBA}"/>
              </a:ext>
            </a:extLst>
          </p:cNvPr>
          <p:cNvSpPr>
            <a:spLocks noGrp="1"/>
          </p:cNvSpPr>
          <p:nvPr>
            <p:ph type="ftr" sz="quarter" idx="13"/>
          </p:nvPr>
        </p:nvSpPr>
        <p:spPr/>
        <p:txBody>
          <a:bodyPr/>
          <a:lstStyle/>
          <a:p>
            <a:r>
              <a:rPr lang="en-US"/>
              <a:t>Think 2019 / © 2019 IBM Corporation</a:t>
            </a:r>
          </a:p>
        </p:txBody>
      </p:sp>
    </p:spTree>
    <p:custDataLst>
      <p:tags r:id="rId1"/>
    </p:custData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304800" y="1524000"/>
            <a:ext cx="5486400" cy="4779264"/>
          </a:xfrm>
        </p:spPr>
        <p:txBody>
          <a:bodyPr/>
          <a:lstStyle>
            <a:lvl1pPr marL="0" indent="0">
              <a:spcBef>
                <a:spcPts val="0"/>
              </a:spcBef>
              <a:tabLst>
                <a:tab pos="5253435" algn="dec"/>
              </a:tabLst>
              <a:defRPr sz="1467"/>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Edit Master text styles</a:t>
            </a:r>
          </a:p>
        </p:txBody>
      </p:sp>
      <p:sp>
        <p:nvSpPr>
          <p:cNvPr id="4" name="Footer Placeholder 3">
            <a:extLst>
              <a:ext uri="{FF2B5EF4-FFF2-40B4-BE49-F238E27FC236}">
                <a16:creationId xmlns:a16="http://schemas.microsoft.com/office/drawing/2014/main" id="{2E5A91C1-AB12-BD4C-A3D8-CEBFFB2F171F}"/>
              </a:ext>
            </a:extLst>
          </p:cNvPr>
          <p:cNvSpPr>
            <a:spLocks noGrp="1"/>
          </p:cNvSpPr>
          <p:nvPr>
            <p:ph type="ftr" sz="quarter" idx="13"/>
          </p:nvPr>
        </p:nvSpPr>
        <p:spPr/>
        <p:txBody>
          <a:bodyPr/>
          <a:lstStyle/>
          <a:p>
            <a:r>
              <a:rPr lang="en-US"/>
              <a:t>Think 2019 / © 2019 IBM Corporation</a:t>
            </a:r>
          </a:p>
        </p:txBody>
      </p:sp>
    </p:spTree>
    <p:custDataLst>
      <p:tags r:id="rId1"/>
    </p:custData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Divider">
    <p:bg>
      <p:bgPr>
        <a:solidFill>
          <a:srgbClr val="2B2B2B"/>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t>‹#›</a:t>
            </a:fld>
            <a:endParaRPr lang="en-US"/>
          </a:p>
        </p:txBody>
      </p:sp>
      <p:sp>
        <p:nvSpPr>
          <p:cNvPr id="5" name="Title 4"/>
          <p:cNvSpPr>
            <a:spLocks noGrp="1"/>
          </p:cNvSpPr>
          <p:nvPr>
            <p:ph type="title"/>
          </p:nvPr>
        </p:nvSpPr>
        <p:spPr>
          <a:xfrm>
            <a:off x="304800" y="268224"/>
            <a:ext cx="5486400" cy="5991669"/>
          </a:xfrm>
        </p:spPr>
        <p:txBody>
          <a:bodyPr/>
          <a:lstStyle>
            <a:lvl1pPr>
              <a:lnSpc>
                <a:spcPct val="90000"/>
              </a:lnSpc>
              <a:defRPr>
                <a:solidFill>
                  <a:schemeClr val="bg2"/>
                </a:solidFill>
              </a:defRPr>
            </a:lvl1p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64D32C4A-EF81-D047-8D64-48CE3DD490CD}"/>
              </a:ext>
            </a:extLst>
          </p:cNvPr>
          <p:cNvSpPr>
            <a:spLocks noGrp="1"/>
          </p:cNvSpPr>
          <p:nvPr>
            <p:ph type="ftr" sz="quarter" idx="12"/>
          </p:nvPr>
        </p:nvSpPr>
        <p:spPr/>
        <p:txBody>
          <a:bodyPr/>
          <a:lstStyle/>
          <a:p>
            <a:r>
              <a:rPr lang="en-US"/>
              <a:t>Think 2019 / © 2019 IBM Corporation</a:t>
            </a:r>
          </a:p>
        </p:txBody>
      </p:sp>
    </p:spTree>
    <p:custDataLst>
      <p:tags r:id="rId1"/>
    </p:custData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cSld name="Section divider">
    <p:spTree>
      <p:nvGrpSpPr>
        <p:cNvPr id="1" name=""/>
        <p:cNvGrpSpPr/>
        <p:nvPr/>
      </p:nvGrpSpPr>
      <p:grpSpPr>
        <a:xfrm>
          <a:off x="0" y="0"/>
          <a:ext cx="0" cy="0"/>
          <a:chOff x="0" y="0"/>
          <a:chExt cx="0" cy="0"/>
        </a:xfrm>
      </p:grpSpPr>
      <p:sp>
        <p:nvSpPr>
          <p:cNvPr id="2" name="Title 1"/>
          <p:cNvSpPr>
            <a:spLocks noGrp="1"/>
          </p:cNvSpPr>
          <p:nvPr>
            <p:ph type="ctrTitle"/>
          </p:nvPr>
        </p:nvSpPr>
        <p:spPr>
          <a:xfrm>
            <a:off x="0" y="23214"/>
            <a:ext cx="6260951" cy="2364385"/>
          </a:xfrm>
        </p:spPr>
        <p:txBody>
          <a:bodyPr anchor="b"/>
          <a:lstStyle>
            <a:lvl1pPr marL="228600" algn="l">
              <a:defRPr sz="6000"/>
            </a:lvl1pPr>
          </a:lstStyle>
          <a:p>
            <a:r>
              <a:rPr lang="en-US"/>
              <a:t>Click to edit Master title style</a:t>
            </a:r>
            <a:endParaRPr lang="en-US" dirty="0"/>
          </a:p>
        </p:txBody>
      </p:sp>
      <p:sp>
        <p:nvSpPr>
          <p:cNvPr id="3" name="Subtitle 2"/>
          <p:cNvSpPr>
            <a:spLocks noGrp="1"/>
          </p:cNvSpPr>
          <p:nvPr>
            <p:ph type="subTitle" idx="1"/>
          </p:nvPr>
        </p:nvSpPr>
        <p:spPr>
          <a:xfrm>
            <a:off x="0" y="2495773"/>
            <a:ext cx="6260951" cy="1639663"/>
          </a:xfrm>
        </p:spPr>
        <p:txBody>
          <a:bodyPr/>
          <a:lstStyle>
            <a:lvl1pPr marL="22860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6" name="Slide Number Placeholder 5"/>
          <p:cNvSpPr>
            <a:spLocks noGrp="1"/>
          </p:cNvSpPr>
          <p:nvPr>
            <p:ph type="sldNum" sz="quarter" idx="12"/>
          </p:nvPr>
        </p:nvSpPr>
        <p:spPr/>
        <p:txBody>
          <a:bodyPr/>
          <a:lstStyle/>
          <a:p>
            <a:fld id="{F53CFF89-25B9-F548-8F7C-CBACCD28F3CA}" type="slidenum">
              <a:rPr lang="en-US" smtClean="0"/>
              <a:t>‹#›</a:t>
            </a:fld>
            <a:endParaRPr lang="en-US"/>
          </a:p>
        </p:txBody>
      </p:sp>
      <p:pic>
        <p:nvPicPr>
          <p:cNvPr id="10" name="Picture 9">
            <a:extLst>
              <a:ext uri="{FF2B5EF4-FFF2-40B4-BE49-F238E27FC236}">
                <a16:creationId xmlns:a16="http://schemas.microsoft.com/office/drawing/2014/main" id="{BA46FA28-7BAF-435F-973D-8C531704259F}"/>
              </a:ext>
            </a:extLst>
          </p:cNvPr>
          <p:cNvPicPr>
            <a:picLocks noChangeAspect="1"/>
          </p:cNvPicPr>
          <p:nvPr userDrawn="1"/>
        </p:nvPicPr>
        <p:blipFill>
          <a:blip r:embed="rId3"/>
          <a:stretch>
            <a:fillRect/>
          </a:stretch>
        </p:blipFill>
        <p:spPr>
          <a:xfrm>
            <a:off x="6013524" y="1714500"/>
            <a:ext cx="6260952" cy="2285946"/>
          </a:xfrm>
          <a:prstGeom prst="rect">
            <a:avLst/>
          </a:prstGeom>
        </p:spPr>
      </p:pic>
      <p:pic>
        <p:nvPicPr>
          <p:cNvPr id="11" name="Picture 10">
            <a:extLst>
              <a:ext uri="{FF2B5EF4-FFF2-40B4-BE49-F238E27FC236}">
                <a16:creationId xmlns:a16="http://schemas.microsoft.com/office/drawing/2014/main" id="{B0F69715-858B-4029-950E-DB80CC0EF8CF}"/>
              </a:ext>
            </a:extLst>
          </p:cNvPr>
          <p:cNvPicPr>
            <a:picLocks noChangeAspect="1"/>
          </p:cNvPicPr>
          <p:nvPr userDrawn="1"/>
        </p:nvPicPr>
        <p:blipFill>
          <a:blip r:embed="rId3"/>
          <a:stretch>
            <a:fillRect/>
          </a:stretch>
        </p:blipFill>
        <p:spPr>
          <a:xfrm>
            <a:off x="0" y="6240629"/>
            <a:ext cx="1567287" cy="572235"/>
          </a:xfrm>
          <a:prstGeom prst="rect">
            <a:avLst/>
          </a:prstGeom>
        </p:spPr>
      </p:pic>
    </p:spTree>
    <p:custDataLst>
      <p:tags r:id="rId1"/>
    </p:custDataLst>
    <p:extLst>
      <p:ext uri="{BB962C8B-B14F-4D97-AF65-F5344CB8AC3E}">
        <p14:creationId xmlns:p14="http://schemas.microsoft.com/office/powerpoint/2010/main" val="74450612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ibm sign-off">
    <p:bg>
      <p:bgPr>
        <a:solidFill>
          <a:srgbClr val="2B2B2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pic>
        <p:nvPicPr>
          <p:cNvPr id="7" name="Picture 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230368" y="2914867"/>
            <a:ext cx="1722792" cy="701463"/>
          </a:xfrm>
          <a:prstGeom prst="rect">
            <a:avLst/>
          </a:prstGeom>
        </p:spPr>
      </p:pic>
    </p:spTree>
    <p:custDataLst>
      <p:tags r:id="rId1"/>
    </p:custData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353569"/>
            <a:ext cx="11582400" cy="5964767"/>
          </a:xfrm>
        </p:spPr>
        <p:txBody>
          <a:bodyPr/>
          <a:lstStyle>
            <a:lvl1pPr>
              <a:lnSpc>
                <a:spcPct val="90000"/>
              </a:lnSpc>
              <a:defRPr sz="12800" b="1"/>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Tree>
    <p:custDataLst>
      <p:tags r:id="rId1"/>
    </p:custDataLst>
    <p:extLst>
      <p:ext uri="{BB962C8B-B14F-4D97-AF65-F5344CB8AC3E}">
        <p14:creationId xmlns:p14="http://schemas.microsoft.com/office/powerpoint/2010/main" val="111860109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over Slide">
    <p:bg>
      <p:bgPr>
        <a:solidFill>
          <a:schemeClr val="bg2"/>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304800" y="271709"/>
            <a:ext cx="5486401" cy="1902496"/>
          </a:xfrm>
        </p:spPr>
        <p:txBody>
          <a:bodyPr/>
          <a:lstStyle>
            <a:lvl1pPr>
              <a:lnSpc>
                <a:spcPct val="90000"/>
              </a:lnSpc>
              <a:defRPr sz="3200" b="0">
                <a:solidFill>
                  <a:schemeClr val="bg2"/>
                </a:solidFill>
              </a:defRPr>
            </a:lvl1pPr>
          </a:lstStyle>
          <a:p>
            <a:r>
              <a:rPr lang="en-US" dirty="0"/>
              <a:t>Click to edit Master title style</a:t>
            </a:r>
          </a:p>
        </p:txBody>
      </p:sp>
      <p:pic>
        <p:nvPicPr>
          <p:cNvPr id="5" name="Picture 4"/>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1191749" y="321734"/>
            <a:ext cx="695452" cy="281940"/>
          </a:xfrm>
          <a:prstGeom prst="rect">
            <a:avLst/>
          </a:prstGeom>
        </p:spPr>
      </p:pic>
      <p:sp>
        <p:nvSpPr>
          <p:cNvPr id="7" name="Slide Number Placeholder 6"/>
          <p:cNvSpPr>
            <a:spLocks noGrp="1"/>
          </p:cNvSpPr>
          <p:nvPr>
            <p:ph type="sldNum" sz="quarter" idx="11"/>
          </p:nvPr>
        </p:nvSpPr>
        <p:spPr/>
        <p:txBody>
          <a:bodyPr/>
          <a:lstStyle/>
          <a:p>
            <a:fld id="{3FD999D4-B456-9943-89B7-30D56181CE18}" type="slidenum">
              <a:rPr lang="en-US" smtClean="0"/>
              <a:pPr/>
              <a:t>‹#›</a:t>
            </a:fld>
            <a:endParaRPr lang="en-US"/>
          </a:p>
        </p:txBody>
      </p:sp>
      <p:sp>
        <p:nvSpPr>
          <p:cNvPr id="8" name="Title 3"/>
          <p:cNvSpPr txBox="1">
            <a:spLocks/>
          </p:cNvSpPr>
          <p:nvPr userDrawn="1"/>
        </p:nvSpPr>
        <p:spPr>
          <a:xfrm>
            <a:off x="304800" y="2174204"/>
            <a:ext cx="5486401" cy="1902496"/>
          </a:xfrm>
          <a:prstGeom prst="rect">
            <a:avLst/>
          </a:prstGeom>
        </p:spPr>
        <p:txBody>
          <a:bodyPr vert="horz" lIns="0" tIns="0" rIns="0" bIns="0" rtlCol="0" anchor="t" anchorCtr="0">
            <a:noAutofit/>
          </a:bodyPr>
          <a:lstStyle>
            <a:lvl1pPr algn="l" defTabSz="609585" rtl="0" eaLnBrk="1" latinLnBrk="0" hangingPunct="1">
              <a:lnSpc>
                <a:spcPct val="90000"/>
              </a:lnSpc>
              <a:spcBef>
                <a:spcPct val="0"/>
              </a:spcBef>
              <a:buNone/>
              <a:defRPr sz="3200" b="0" kern="1200">
                <a:solidFill>
                  <a:schemeClr val="bg2"/>
                </a:solidFill>
                <a:latin typeface="+mj-lt"/>
                <a:ea typeface="Arial" charset="0"/>
                <a:cs typeface="Arial" charset="0"/>
              </a:defRPr>
            </a:lvl1pPr>
          </a:lstStyle>
          <a:p>
            <a:r>
              <a:rPr lang="en-US" sz="1600" baseline="0" dirty="0"/>
              <a:t>Click to edit Master title style</a:t>
            </a:r>
          </a:p>
        </p:txBody>
      </p:sp>
      <p:sp>
        <p:nvSpPr>
          <p:cNvPr id="2" name="Footer Placeholder 1">
            <a:extLst>
              <a:ext uri="{FF2B5EF4-FFF2-40B4-BE49-F238E27FC236}">
                <a16:creationId xmlns:a16="http://schemas.microsoft.com/office/drawing/2014/main" id="{AEC11001-6362-9146-8116-276928F6CE28}"/>
              </a:ext>
            </a:extLst>
          </p:cNvPr>
          <p:cNvSpPr>
            <a:spLocks noGrp="1"/>
          </p:cNvSpPr>
          <p:nvPr>
            <p:ph type="ftr" sz="quarter" idx="12"/>
          </p:nvPr>
        </p:nvSpPr>
        <p:spPr/>
        <p:txBody>
          <a:bodyPr/>
          <a:lstStyle/>
          <a:p>
            <a:r>
              <a:rPr lang="en-US"/>
              <a:t>Think 2019 / © 2019 IBM Corporation</a:t>
            </a:r>
          </a:p>
        </p:txBody>
      </p:sp>
    </p:spTree>
    <p:custDataLst>
      <p:tags r:id="rId1"/>
    </p:custDataLst>
  </p:cSld>
  <p:clrMapOvr>
    <a:overrideClrMapping bg1="lt1" tx1="dk1" bg2="lt2" tx2="dk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Divider">
    <p:bg>
      <p:bgPr>
        <a:solidFill>
          <a:schemeClr val="bg2"/>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t>‹#›</a:t>
            </a:fld>
            <a:endParaRPr lang="en-US"/>
          </a:p>
        </p:txBody>
      </p:sp>
      <p:sp>
        <p:nvSpPr>
          <p:cNvPr id="5" name="Title 4"/>
          <p:cNvSpPr>
            <a:spLocks noGrp="1"/>
          </p:cNvSpPr>
          <p:nvPr>
            <p:ph type="title"/>
          </p:nvPr>
        </p:nvSpPr>
        <p:spPr>
          <a:xfrm>
            <a:off x="304800" y="268224"/>
            <a:ext cx="5486400" cy="5991669"/>
          </a:xfrm>
        </p:spPr>
        <p:txBody>
          <a:bodyPr/>
          <a:lstStyle>
            <a:lvl1pPr>
              <a:lnSpc>
                <a:spcPct val="90000"/>
              </a:lnSpc>
              <a:defRPr>
                <a:solidFill>
                  <a:schemeClr val="bg2"/>
                </a:solidFill>
              </a:defRPr>
            </a:lvl1p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616CE47C-FB9C-D249-9A56-F3CD7AE4313F}"/>
              </a:ext>
            </a:extLst>
          </p:cNvPr>
          <p:cNvSpPr>
            <a:spLocks noGrp="1"/>
          </p:cNvSpPr>
          <p:nvPr>
            <p:ph type="ftr" sz="quarter" idx="12"/>
          </p:nvPr>
        </p:nvSpPr>
        <p:spPr/>
        <p:txBody>
          <a:bodyPr/>
          <a:lstStyle/>
          <a:p>
            <a:r>
              <a:rPr lang="en-US"/>
              <a:t>Think 2019 / © 2019 IBM Corporation</a:t>
            </a:r>
          </a:p>
        </p:txBody>
      </p:sp>
    </p:spTree>
    <p:custDataLst>
      <p:tags r:id="rId1"/>
    </p:custData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ivider (with page contents)">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304800" y="1498600"/>
            <a:ext cx="5486400" cy="4779264"/>
          </a:xfrm>
        </p:spPr>
        <p:txBody>
          <a:bodyPr/>
          <a:lstStyle>
            <a:lvl1pPr marL="0" indent="0">
              <a:spcBef>
                <a:spcPts val="0"/>
              </a:spcBef>
              <a:tabLst>
                <a:tab pos="5253435" algn="dec"/>
              </a:tabLst>
              <a:defRPr/>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Click to edit Master text styles</a:t>
            </a:r>
          </a:p>
          <a:p>
            <a:pPr marL="0" marR="0" lvl="1"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Second level</a:t>
            </a:r>
          </a:p>
          <a:p>
            <a:pPr marL="0" marR="0" lvl="2"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Third level</a:t>
            </a:r>
          </a:p>
          <a:p>
            <a:pPr marL="0" marR="0" lvl="3"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Fourth level</a:t>
            </a:r>
          </a:p>
          <a:p>
            <a:pPr marL="0" marR="0" lvl="4"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Fifth level</a:t>
            </a:r>
            <a:endParaRPr lang="en-US" dirty="0"/>
          </a:p>
        </p:txBody>
      </p:sp>
      <p:sp>
        <p:nvSpPr>
          <p:cNvPr id="7" name="Text Placeholder 6"/>
          <p:cNvSpPr>
            <a:spLocks noGrp="1"/>
          </p:cNvSpPr>
          <p:nvPr>
            <p:ph type="body" sz="quarter" idx="13"/>
          </p:nvPr>
        </p:nvSpPr>
        <p:spPr>
          <a:xfrm>
            <a:off x="6400800" y="1498600"/>
            <a:ext cx="5486400" cy="4779264"/>
          </a:xfrm>
        </p:spPr>
        <p:txBody>
          <a:bodyPr/>
          <a:lstStyle>
            <a:lvl1pPr marL="0" indent="0">
              <a:spcBef>
                <a:spcPts val="0"/>
              </a:spcBef>
              <a:tabLst>
                <a:tab pos="525343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Click to edit Master text styles</a:t>
            </a:r>
          </a:p>
          <a:p>
            <a:pPr marL="0" marR="0" lvl="1"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Second level</a:t>
            </a:r>
          </a:p>
          <a:p>
            <a:pPr marL="0" marR="0" lvl="2"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Third level</a:t>
            </a:r>
          </a:p>
          <a:p>
            <a:pPr marL="0" marR="0" lvl="3"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Fourth level</a:t>
            </a:r>
          </a:p>
          <a:p>
            <a:pPr marL="0" marR="0" lvl="4"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Fifth level</a:t>
            </a:r>
            <a:endParaRPr lang="en-US" dirty="0"/>
          </a:p>
        </p:txBody>
      </p:sp>
      <p:sp>
        <p:nvSpPr>
          <p:cNvPr id="4" name="Footer Placeholder 3">
            <a:extLst>
              <a:ext uri="{FF2B5EF4-FFF2-40B4-BE49-F238E27FC236}">
                <a16:creationId xmlns:a16="http://schemas.microsoft.com/office/drawing/2014/main" id="{7268D73C-3AC3-E74D-B142-87281F2B165B}"/>
              </a:ext>
            </a:extLst>
          </p:cNvPr>
          <p:cNvSpPr>
            <a:spLocks noGrp="1"/>
          </p:cNvSpPr>
          <p:nvPr>
            <p:ph type="ftr" sz="quarter" idx="14"/>
          </p:nvPr>
        </p:nvSpPr>
        <p:spPr/>
        <p:txBody>
          <a:bodyPr/>
          <a:lstStyle/>
          <a:p>
            <a:r>
              <a:rPr lang="en-US"/>
              <a:t>Think 2019 / © 2019 IBM Corporation</a:t>
            </a:r>
          </a:p>
        </p:txBody>
      </p:sp>
    </p:spTree>
    <p:custDataLst>
      <p:tags r:id="rId1"/>
    </p:custData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quot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6916616" cy="6027740"/>
          </a:xfrm>
        </p:spPr>
        <p:txBody>
          <a:bodyPr/>
          <a:lstStyle>
            <a:lvl1pPr marL="156629" indent="-156629">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4" name="Footer Placeholder 3">
            <a:extLst>
              <a:ext uri="{FF2B5EF4-FFF2-40B4-BE49-F238E27FC236}">
                <a16:creationId xmlns:a16="http://schemas.microsoft.com/office/drawing/2014/main" id="{13025CB2-D708-414E-A451-1E9BA0D06046}"/>
              </a:ext>
            </a:extLst>
          </p:cNvPr>
          <p:cNvSpPr>
            <a:spLocks noGrp="1"/>
          </p:cNvSpPr>
          <p:nvPr>
            <p:ph type="ftr" sz="quarter" idx="11"/>
          </p:nvPr>
        </p:nvSpPr>
        <p:spPr/>
        <p:txBody>
          <a:bodyPr/>
          <a:lstStyle/>
          <a:p>
            <a:r>
              <a:rPr lang="en-US"/>
              <a:t>Think 2019 / © 2019 IBM Corporation</a:t>
            </a:r>
          </a:p>
        </p:txBody>
      </p:sp>
    </p:spTree>
    <p:custDataLst>
      <p:tags r:id="rId1"/>
    </p:custData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tle, text (two columns)">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2791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8" name="Text Placeholder 7"/>
          <p:cNvSpPr>
            <a:spLocks noGrp="1"/>
          </p:cNvSpPr>
          <p:nvPr>
            <p:ph type="body" sz="quarter" idx="12"/>
          </p:nvPr>
        </p:nvSpPr>
        <p:spPr>
          <a:xfrm>
            <a:off x="304800" y="1499617"/>
            <a:ext cx="5486400" cy="4781127"/>
          </a:xfrm>
        </p:spPr>
        <p:txBody>
          <a:bodyPr/>
          <a:lstStyle>
            <a:lvl1pPr>
              <a:spcBef>
                <a:spcPts val="0"/>
              </a:spcBef>
              <a:defRPr sz="186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6400800" y="1499617"/>
            <a:ext cx="5486400" cy="4781127"/>
          </a:xfrm>
        </p:spPr>
        <p:txBody>
          <a:bodyPr/>
          <a:lstStyle>
            <a:lvl1pPr>
              <a:spcBef>
                <a:spcPts val="0"/>
              </a:spcBef>
              <a:defRPr sz="186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a:extLst>
              <a:ext uri="{FF2B5EF4-FFF2-40B4-BE49-F238E27FC236}">
                <a16:creationId xmlns:a16="http://schemas.microsoft.com/office/drawing/2014/main" id="{85ABD27F-DEBE-6145-ABED-C9EE906DB019}"/>
              </a:ext>
            </a:extLst>
          </p:cNvPr>
          <p:cNvSpPr>
            <a:spLocks noGrp="1"/>
          </p:cNvSpPr>
          <p:nvPr>
            <p:ph type="ftr" sz="quarter" idx="14"/>
          </p:nvPr>
        </p:nvSpPr>
        <p:spPr/>
        <p:txBody>
          <a:bodyPr/>
          <a:lstStyle/>
          <a:p>
            <a:r>
              <a:rPr lang="en-US"/>
              <a:t>Think 2019 / © 2019 IBM Corporation</a:t>
            </a:r>
          </a:p>
        </p:txBody>
      </p:sp>
    </p:spTree>
    <p:custDataLst>
      <p:tags r:id="rId1"/>
    </p:custData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6695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latin typeface="+mn-lt"/>
              </a:defRPr>
            </a:lvl1pPr>
          </a:lstStyle>
          <a:p>
            <a:fld id="{3FD999D4-B456-9943-89B7-30D56181CE18}" type="slidenum">
              <a:rPr lang="en-US" smtClean="0"/>
              <a:pPr/>
              <a:t>‹#›</a:t>
            </a:fld>
            <a:endParaRPr lang="en-US"/>
          </a:p>
        </p:txBody>
      </p:sp>
      <p:sp>
        <p:nvSpPr>
          <p:cNvPr id="6" name="Content Placeholder 5"/>
          <p:cNvSpPr>
            <a:spLocks noGrp="1"/>
          </p:cNvSpPr>
          <p:nvPr>
            <p:ph sz="quarter" idx="12"/>
          </p:nvPr>
        </p:nvSpPr>
        <p:spPr>
          <a:xfrm>
            <a:off x="304800" y="1327358"/>
            <a:ext cx="5486400" cy="4916809"/>
          </a:xfrm>
        </p:spPr>
        <p:txBody>
          <a:bodyPr/>
          <a:lstStyle>
            <a:lvl1pPr>
              <a:defRPr sz="3200"/>
            </a:lvl1pPr>
          </a:lstStyle>
          <a:p>
            <a:pPr lvl="0"/>
            <a:r>
              <a:rPr lang="en-US"/>
              <a:t>Click to edit Master text styles</a:t>
            </a:r>
          </a:p>
        </p:txBody>
      </p:sp>
      <p:sp>
        <p:nvSpPr>
          <p:cNvPr id="8" name="Content Placeholder 7"/>
          <p:cNvSpPr>
            <a:spLocks noGrp="1"/>
          </p:cNvSpPr>
          <p:nvPr>
            <p:ph sz="quarter" idx="13"/>
          </p:nvPr>
        </p:nvSpPr>
        <p:spPr>
          <a:xfrm>
            <a:off x="6400800" y="1488865"/>
            <a:ext cx="5486400" cy="4755303"/>
          </a:xfrm>
        </p:spPr>
        <p:txBody>
          <a:bodyPr/>
          <a:lstStyle>
            <a:lvl1pPr>
              <a:defRPr sz="1867"/>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a:extLst>
              <a:ext uri="{FF2B5EF4-FFF2-40B4-BE49-F238E27FC236}">
                <a16:creationId xmlns:a16="http://schemas.microsoft.com/office/drawing/2014/main" id="{03ABC7D6-9266-BC4A-A35B-A0AF2C13EF3C}"/>
              </a:ext>
            </a:extLst>
          </p:cNvPr>
          <p:cNvSpPr>
            <a:spLocks noGrp="1"/>
          </p:cNvSpPr>
          <p:nvPr>
            <p:ph type="ftr" sz="quarter" idx="14"/>
          </p:nvPr>
        </p:nvSpPr>
        <p:spPr/>
        <p:txBody>
          <a:bodyPr/>
          <a:lstStyle/>
          <a:p>
            <a:r>
              <a:rPr lang="en-US"/>
              <a:t>Think 2019 / © 2019 IBM Corporation</a:t>
            </a:r>
          </a:p>
        </p:txBody>
      </p:sp>
    </p:spTree>
    <p:custDataLst>
      <p:tags r:id="rId1"/>
    </p:custData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section, title, text (four columns)">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6400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57959"/>
            <a:ext cx="2438400" cy="478620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9448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a:extLst>
              <a:ext uri="{FF2B5EF4-FFF2-40B4-BE49-F238E27FC236}">
                <a16:creationId xmlns:a16="http://schemas.microsoft.com/office/drawing/2014/main" id="{6E8FC6B5-5A9C-204C-83A0-D19943CBD978}"/>
              </a:ext>
            </a:extLst>
          </p:cNvPr>
          <p:cNvSpPr>
            <a:spLocks noGrp="1"/>
          </p:cNvSpPr>
          <p:nvPr>
            <p:ph type="ftr" sz="quarter" idx="17"/>
          </p:nvPr>
        </p:nvSpPr>
        <p:spPr/>
        <p:txBody>
          <a:bodyPr/>
          <a:lstStyle/>
          <a:p>
            <a:r>
              <a:rPr lang="en-US"/>
              <a:t>Think 2019 / © 2019 IBM Corporation</a:t>
            </a:r>
          </a:p>
        </p:txBody>
      </p:sp>
    </p:spTree>
    <p:custDataLst>
      <p:tags r:id="rId1"/>
    </p:custData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with page contents)">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304800" y="1498600"/>
            <a:ext cx="5486400" cy="4779264"/>
          </a:xfrm>
        </p:spPr>
        <p:txBody>
          <a:bodyPr/>
          <a:lstStyle>
            <a:lvl1pPr marL="0" indent="0">
              <a:spcBef>
                <a:spcPts val="0"/>
              </a:spcBef>
              <a:tabLst>
                <a:tab pos="5253435" algn="dec"/>
              </a:tabLst>
              <a:defRPr/>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Edit Master text styles</a:t>
            </a:r>
          </a:p>
          <a:p>
            <a:pPr marL="0" marR="0" lvl="1"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Second level</a:t>
            </a:r>
          </a:p>
          <a:p>
            <a:pPr marL="0" marR="0" lvl="2"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Third level</a:t>
            </a:r>
          </a:p>
          <a:p>
            <a:pPr marL="0" marR="0" lvl="3"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Fourth level</a:t>
            </a:r>
          </a:p>
          <a:p>
            <a:pPr marL="0" marR="0" lvl="4"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Fifth level</a:t>
            </a:r>
            <a:endParaRPr lang="en-US" dirty="0"/>
          </a:p>
        </p:txBody>
      </p:sp>
      <p:sp>
        <p:nvSpPr>
          <p:cNvPr id="7" name="Text Placeholder 6"/>
          <p:cNvSpPr>
            <a:spLocks noGrp="1"/>
          </p:cNvSpPr>
          <p:nvPr>
            <p:ph type="body" sz="quarter" idx="13"/>
          </p:nvPr>
        </p:nvSpPr>
        <p:spPr>
          <a:xfrm>
            <a:off x="6400800" y="1498600"/>
            <a:ext cx="5486400" cy="4779264"/>
          </a:xfrm>
        </p:spPr>
        <p:txBody>
          <a:bodyPr/>
          <a:lstStyle>
            <a:lvl1pPr marL="0" indent="0">
              <a:spcBef>
                <a:spcPts val="0"/>
              </a:spcBef>
              <a:tabLst>
                <a:tab pos="525343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Edit Master text styles</a:t>
            </a:r>
          </a:p>
          <a:p>
            <a:pPr marL="0" marR="0" lvl="1"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Second level</a:t>
            </a:r>
          </a:p>
          <a:p>
            <a:pPr marL="0" marR="0" lvl="2"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Third level</a:t>
            </a:r>
          </a:p>
          <a:p>
            <a:pPr marL="0" marR="0" lvl="3"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Fourth level</a:t>
            </a:r>
          </a:p>
          <a:p>
            <a:pPr marL="0" marR="0" lvl="4"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Fifth level</a:t>
            </a:r>
            <a:endParaRPr lang="en-US" dirty="0"/>
          </a:p>
        </p:txBody>
      </p:sp>
      <p:sp>
        <p:nvSpPr>
          <p:cNvPr id="4" name="Footer Placeholder 3">
            <a:extLst>
              <a:ext uri="{FF2B5EF4-FFF2-40B4-BE49-F238E27FC236}">
                <a16:creationId xmlns:a16="http://schemas.microsoft.com/office/drawing/2014/main" id="{224A65F2-F3D7-A548-A9F6-2C144DFFCAFA}"/>
              </a:ext>
            </a:extLst>
          </p:cNvPr>
          <p:cNvSpPr>
            <a:spLocks noGrp="1"/>
          </p:cNvSpPr>
          <p:nvPr>
            <p:ph type="ftr" sz="quarter" idx="14"/>
          </p:nvPr>
        </p:nvSpPr>
        <p:spPr/>
        <p:txBody>
          <a:bodyPr/>
          <a:lstStyle/>
          <a:p>
            <a:r>
              <a:rPr lang="en-US"/>
              <a:t>Think 2019 / © 2019 IBM Corporation</a:t>
            </a:r>
          </a:p>
        </p:txBody>
      </p:sp>
    </p:spTree>
    <p:custDataLst>
      <p:tags r:id="rId1"/>
    </p:custData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title, text, half-image">
    <p:bg>
      <p:bgPr>
        <a:solidFill>
          <a:schemeClr val="bg2"/>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548640"/>
            <a:ext cx="5486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7" name="Text Placeholder 6"/>
          <p:cNvSpPr>
            <a:spLocks noGrp="1"/>
          </p:cNvSpPr>
          <p:nvPr>
            <p:ph type="body" sz="quarter" idx="14"/>
          </p:nvPr>
        </p:nvSpPr>
        <p:spPr>
          <a:xfrm>
            <a:off x="304800" y="1463040"/>
            <a:ext cx="5486400" cy="4781127"/>
          </a:xfrm>
        </p:spPr>
        <p:txBody>
          <a:bodyPr/>
          <a:lstStyle>
            <a:lvl1pPr>
              <a:defRPr sz="2133"/>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a:extLst>
              <a:ext uri="{FF2B5EF4-FFF2-40B4-BE49-F238E27FC236}">
                <a16:creationId xmlns:a16="http://schemas.microsoft.com/office/drawing/2014/main" id="{537239A1-4873-C947-9FE4-9C1637912605}"/>
              </a:ext>
            </a:extLst>
          </p:cNvPr>
          <p:cNvSpPr>
            <a:spLocks noGrp="1"/>
          </p:cNvSpPr>
          <p:nvPr>
            <p:ph type="ftr" sz="quarter" idx="16"/>
          </p:nvPr>
        </p:nvSpPr>
        <p:spPr/>
        <p:txBody>
          <a:bodyPr/>
          <a:lstStyle/>
          <a:p>
            <a:r>
              <a:rPr lang="en-US"/>
              <a:t>Think 2019 / © 2019 IBM Corporation</a:t>
            </a:r>
          </a:p>
        </p:txBody>
      </p:sp>
    </p:spTree>
    <p:custDataLst>
      <p:tags r:id="rId1"/>
    </p:custData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image">
    <p:bg>
      <p:bgPr>
        <a:solidFill>
          <a:schemeClr val="bg2"/>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a:extLst>
              <a:ext uri="{FF2B5EF4-FFF2-40B4-BE49-F238E27FC236}">
                <a16:creationId xmlns:a16="http://schemas.microsoft.com/office/drawing/2014/main" id="{06D09F83-0A3F-8D4F-8929-B1D1F02AC6BA}"/>
              </a:ext>
            </a:extLst>
          </p:cNvPr>
          <p:cNvSpPr>
            <a:spLocks noGrp="1"/>
          </p:cNvSpPr>
          <p:nvPr>
            <p:ph type="ftr" sz="quarter" idx="16"/>
          </p:nvPr>
        </p:nvSpPr>
        <p:spPr/>
        <p:txBody>
          <a:bodyPr/>
          <a:lstStyle/>
          <a:p>
            <a:r>
              <a:rPr lang="en-US"/>
              <a:t>Think 2019 / © 2019 IBM Corporation</a:t>
            </a:r>
          </a:p>
        </p:txBody>
      </p:sp>
    </p:spTree>
    <p:custDataLst>
      <p:tags r:id="rId1"/>
    </p:custData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half-blank area">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a:extLst>
              <a:ext uri="{FF2B5EF4-FFF2-40B4-BE49-F238E27FC236}">
                <a16:creationId xmlns:a16="http://schemas.microsoft.com/office/drawing/2014/main" id="{FCF46498-832B-194B-A58F-DBE78474E1FF}"/>
              </a:ext>
            </a:extLst>
          </p:cNvPr>
          <p:cNvSpPr>
            <a:spLocks noGrp="1"/>
          </p:cNvSpPr>
          <p:nvPr>
            <p:ph type="ftr" sz="quarter" idx="11"/>
          </p:nvPr>
        </p:nvSpPr>
        <p:spPr/>
        <p:txBody>
          <a:bodyPr/>
          <a:lstStyle/>
          <a:p>
            <a:r>
              <a:rPr lang="en-US"/>
              <a:t>Think 2019 / © 2019 IBM Corporation</a:t>
            </a:r>
          </a:p>
        </p:txBody>
      </p:sp>
    </p:spTree>
    <p:custDataLst>
      <p:tags r:id="rId1"/>
    </p:custData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blank">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508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a:extLst>
              <a:ext uri="{FF2B5EF4-FFF2-40B4-BE49-F238E27FC236}">
                <a16:creationId xmlns:a16="http://schemas.microsoft.com/office/drawing/2014/main" id="{6C3C0134-39EC-024A-9375-8C128F806CF6}"/>
              </a:ext>
            </a:extLst>
          </p:cNvPr>
          <p:cNvSpPr>
            <a:spLocks noGrp="1"/>
          </p:cNvSpPr>
          <p:nvPr>
            <p:ph type="ftr" sz="quarter" idx="11"/>
          </p:nvPr>
        </p:nvSpPr>
        <p:spPr/>
        <p:txBody>
          <a:bodyPr/>
          <a:lstStyle/>
          <a:p>
            <a:r>
              <a:rPr lang="en-US"/>
              <a:t>Think 2019 / © 2019 IBM Corporation</a:t>
            </a:r>
          </a:p>
        </p:txBody>
      </p:sp>
    </p:spTree>
    <p:custDataLst>
      <p:tags r:id="rId1"/>
    </p:custData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insight, text, boxes">
    <p:bg>
      <p:bgPr>
        <a:solidFill>
          <a:schemeClr val="bg2"/>
        </a:solidFill>
        <a:effectLst/>
      </p:bgPr>
    </p:bg>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pPr/>
              <a:t>‹#›</a:t>
            </a:fld>
            <a:endParaRPr lang="en-US"/>
          </a:p>
        </p:txBody>
      </p:sp>
      <p:sp>
        <p:nvSpPr>
          <p:cNvPr id="12" name="Text Placeholder 11"/>
          <p:cNvSpPr>
            <a:spLocks noGrp="1"/>
          </p:cNvSpPr>
          <p:nvPr>
            <p:ph type="body" sz="quarter" idx="13"/>
          </p:nvPr>
        </p:nvSpPr>
        <p:spPr>
          <a:xfrm>
            <a:off x="304800" y="243841"/>
            <a:ext cx="5486400" cy="400049"/>
          </a:xfrm>
        </p:spPr>
        <p:txBody>
          <a:bodyPr/>
          <a:lstStyle>
            <a:lvl1pPr>
              <a:defRPr sz="2133"/>
            </a:lvl1pPr>
          </a:lstStyle>
          <a:p>
            <a:pPr lvl="0"/>
            <a:r>
              <a:rPr lang="en-US"/>
              <a:t>Click to edit Master text styles</a:t>
            </a:r>
          </a:p>
        </p:txBody>
      </p:sp>
      <p:sp>
        <p:nvSpPr>
          <p:cNvPr id="7" name="Text Placeholder 6"/>
          <p:cNvSpPr>
            <a:spLocks noGrp="1"/>
          </p:cNvSpPr>
          <p:nvPr>
            <p:ph type="body" sz="quarter" idx="14"/>
          </p:nvPr>
        </p:nvSpPr>
        <p:spPr>
          <a:xfrm>
            <a:off x="304800" y="1463041"/>
            <a:ext cx="5486400" cy="4651641"/>
          </a:xfrm>
        </p:spPr>
        <p:txBody>
          <a:bodyPr/>
          <a:lstStyle>
            <a:lvl1pPr>
              <a:defRPr sz="2133"/>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9144000" y="0"/>
            <a:ext cx="3048000" cy="3429000"/>
          </a:xfrm>
          <a:solidFill>
            <a:schemeClr val="bg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accent3">
              <a:lumMod val="75000"/>
            </a:schemeClr>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2" name="Footer Placeholder 1">
            <a:extLst>
              <a:ext uri="{FF2B5EF4-FFF2-40B4-BE49-F238E27FC236}">
                <a16:creationId xmlns:a16="http://schemas.microsoft.com/office/drawing/2014/main" id="{AE9F5E2F-27D6-264A-A930-7894421B38FC}"/>
              </a:ext>
            </a:extLst>
          </p:cNvPr>
          <p:cNvSpPr>
            <a:spLocks noGrp="1"/>
          </p:cNvSpPr>
          <p:nvPr>
            <p:ph type="ftr" sz="quarter" idx="18"/>
          </p:nvPr>
        </p:nvSpPr>
        <p:spPr/>
        <p:txBody>
          <a:bodyPr/>
          <a:lstStyle/>
          <a:p>
            <a:r>
              <a:rPr lang="en-US"/>
              <a:t>Think 2019 / © 2019 IBM Corporation</a:t>
            </a:r>
          </a:p>
        </p:txBody>
      </p:sp>
    </p:spTree>
    <p:custDataLst>
      <p:tags r:id="rId1"/>
    </p:custData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black box) over image(s)">
    <p:bg>
      <p:bgPr>
        <a:solidFill>
          <a:schemeClr val="bg2"/>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itle 5"/>
          <p:cNvSpPr>
            <a:spLocks noGrp="1"/>
          </p:cNvSpPr>
          <p:nvPr>
            <p:ph type="title"/>
          </p:nvPr>
        </p:nvSpPr>
        <p:spPr>
          <a:xfrm>
            <a:off x="-1" y="-1"/>
            <a:ext cx="12191999" cy="1720852"/>
          </a:xfrm>
          <a:solidFill>
            <a:schemeClr val="tx1"/>
          </a:solidFill>
        </p:spPr>
        <p:txBody>
          <a:bodyPr lIns="228600" tIns="201168" rIns="228600" bIns="228600"/>
          <a:lstStyle>
            <a:lvl1pPr>
              <a:defRPr sz="3200">
                <a:solidFill>
                  <a:schemeClr val="bg2"/>
                </a:solidFill>
              </a:defRPr>
            </a:lvl1pPr>
          </a:lstStyle>
          <a:p>
            <a:r>
              <a:rPr lang="en-US"/>
              <a:t>Click to edit Master title style</a:t>
            </a:r>
            <a:endParaRPr lang="en-US" dirty="0"/>
          </a:p>
        </p:txBody>
      </p:sp>
      <p:sp>
        <p:nvSpPr>
          <p:cNvPr id="8" name="Content Placeholder 7"/>
          <p:cNvSpPr>
            <a:spLocks noGrp="1"/>
          </p:cNvSpPr>
          <p:nvPr>
            <p:ph sz="quarter" idx="12"/>
          </p:nvPr>
        </p:nvSpPr>
        <p:spPr>
          <a:xfrm>
            <a:off x="1032667" y="2020679"/>
            <a:ext cx="10126662"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1">
            <a:extLst>
              <a:ext uri="{FF2B5EF4-FFF2-40B4-BE49-F238E27FC236}">
                <a16:creationId xmlns:a16="http://schemas.microsoft.com/office/drawing/2014/main" id="{8D9C05A3-4B32-F646-97F2-EE329521FD6E}"/>
              </a:ext>
            </a:extLst>
          </p:cNvPr>
          <p:cNvSpPr>
            <a:spLocks noGrp="1"/>
          </p:cNvSpPr>
          <p:nvPr>
            <p:ph type="ftr" sz="quarter" idx="13"/>
          </p:nvPr>
        </p:nvSpPr>
        <p:spPr/>
        <p:txBody>
          <a:bodyPr/>
          <a:lstStyle/>
          <a:p>
            <a:r>
              <a:rPr lang="en-US"/>
              <a:t>Think 2019 / © 2019 IBM Corporation</a:t>
            </a:r>
          </a:p>
        </p:txBody>
      </p:sp>
    </p:spTree>
    <p:custDataLst>
      <p:tags r:id="rId1"/>
    </p:custData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ext (black box) over image(s)">
    <p:bg>
      <p:bgPr>
        <a:solidFill>
          <a:schemeClr val="bg2"/>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21"/>
          </p:nvPr>
        </p:nvSpPr>
        <p:spPr>
          <a:xfrm>
            <a:off x="0" y="0"/>
            <a:ext cx="12192000" cy="6858000"/>
          </a:xfrm>
        </p:spPr>
        <p:txBody>
          <a:bodyPr/>
          <a:lstStyle/>
          <a:p>
            <a:endParaRPr lang="en-US"/>
          </a:p>
        </p:txBody>
      </p:sp>
      <p:sp>
        <p:nvSpPr>
          <p:cNvPr id="7" name="Content Placeholder 6"/>
          <p:cNvSpPr>
            <a:spLocks noGrp="1"/>
          </p:cNvSpPr>
          <p:nvPr>
            <p:ph sz="quarter" idx="19"/>
          </p:nvPr>
        </p:nvSpPr>
        <p:spPr>
          <a:xfrm>
            <a:off x="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pic>
        <p:nvPicPr>
          <p:cNvPr id="6" name="Picture 5">
            <a:extLst>
              <a:ext uri="{FF2B5EF4-FFF2-40B4-BE49-F238E27FC236}">
                <a16:creationId xmlns:a16="http://schemas.microsoft.com/office/drawing/2014/main" id="{E218EFB1-0560-4A44-A1D6-082CE6B90E83}"/>
              </a:ext>
            </a:extLst>
          </p:cNvPr>
          <p:cNvPicPr>
            <a:picLocks noChangeAspect="1"/>
          </p:cNvPicPr>
          <p:nvPr userDrawn="1"/>
        </p:nvPicPr>
        <p:blipFill>
          <a:blip r:embed="rId3">
            <a:duotone>
              <a:prstClr val="black"/>
              <a:schemeClr val="accent1">
                <a:tint val="45000"/>
                <a:satMod val="400000"/>
              </a:schemeClr>
            </a:duotone>
          </a:blip>
          <a:stretch>
            <a:fillRect/>
          </a:stretch>
        </p:blipFill>
        <p:spPr>
          <a:xfrm>
            <a:off x="0" y="6240629"/>
            <a:ext cx="1567287" cy="572235"/>
          </a:xfrm>
          <a:prstGeom prst="rect">
            <a:avLst/>
          </a:prstGeom>
        </p:spPr>
      </p:pic>
    </p:spTree>
    <p:custDataLst>
      <p:tags r:id="rId1"/>
    </p:custData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text (black box) over image(s)">
    <p:bg>
      <p:bgPr>
        <a:solidFill>
          <a:schemeClr val="bg2"/>
        </a:solidFill>
        <a:effectLst/>
      </p:bgPr>
    </p:bg>
    <p:spTree>
      <p:nvGrpSpPr>
        <p:cNvPr id="1" name=""/>
        <p:cNvGrpSpPr/>
        <p:nvPr/>
      </p:nvGrpSpPr>
      <p:grpSpPr>
        <a:xfrm>
          <a:off x="0" y="0"/>
          <a:ext cx="0" cy="0"/>
          <a:chOff x="0" y="0"/>
          <a:chExt cx="0" cy="0"/>
        </a:xfrm>
      </p:grpSpPr>
      <p:sp>
        <p:nvSpPr>
          <p:cNvPr id="8" name="Picture Placeholder 8"/>
          <p:cNvSpPr>
            <a:spLocks noGrp="1"/>
          </p:cNvSpPr>
          <p:nvPr>
            <p:ph type="pic" sz="quarter" idx="21"/>
          </p:nvPr>
        </p:nvSpPr>
        <p:spPr>
          <a:xfrm>
            <a:off x="0" y="0"/>
            <a:ext cx="12192000" cy="6858000"/>
          </a:xfrm>
        </p:spPr>
        <p:txBody>
          <a:bodyPr/>
          <a:lstStyle/>
          <a:p>
            <a:endParaRPr lang="en-US"/>
          </a:p>
        </p:txBody>
      </p:sp>
      <p:sp>
        <p:nvSpPr>
          <p:cNvPr id="7" name="Content Placeholder 6"/>
          <p:cNvSpPr>
            <a:spLocks noGrp="1"/>
          </p:cNvSpPr>
          <p:nvPr>
            <p:ph sz="quarter" idx="19"/>
          </p:nvPr>
        </p:nvSpPr>
        <p:spPr>
          <a:xfrm>
            <a:off x="914400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pPr/>
              <a:t>‹#›</a:t>
            </a:fld>
            <a:endParaRPr lang="en-US"/>
          </a:p>
        </p:txBody>
      </p:sp>
      <p:sp>
        <p:nvSpPr>
          <p:cNvPr id="2" name="Footer Placeholder 1">
            <a:extLst>
              <a:ext uri="{FF2B5EF4-FFF2-40B4-BE49-F238E27FC236}">
                <a16:creationId xmlns:a16="http://schemas.microsoft.com/office/drawing/2014/main" id="{3E8BEE29-2B14-C34D-8489-68116C7AD426}"/>
              </a:ext>
            </a:extLst>
          </p:cNvPr>
          <p:cNvSpPr>
            <a:spLocks noGrp="1"/>
          </p:cNvSpPr>
          <p:nvPr>
            <p:ph type="ftr" sz="quarter" idx="22"/>
          </p:nvPr>
        </p:nvSpPr>
        <p:spPr/>
        <p:txBody>
          <a:bodyPr/>
          <a:lstStyle/>
          <a:p>
            <a:r>
              <a:rPr lang="en-US"/>
              <a:t>Think 2019 / © 2019 IBM Corporation</a:t>
            </a:r>
          </a:p>
        </p:txBody>
      </p:sp>
    </p:spTree>
    <p:custDataLst>
      <p:tags r:id="rId1"/>
    </p:custData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graph">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304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a:extLst>
              <a:ext uri="{FF2B5EF4-FFF2-40B4-BE49-F238E27FC236}">
                <a16:creationId xmlns:a16="http://schemas.microsoft.com/office/drawing/2014/main" id="{5143186E-1542-3648-81CB-8DE68A5EB70B}"/>
              </a:ext>
            </a:extLst>
          </p:cNvPr>
          <p:cNvSpPr>
            <a:spLocks noGrp="1"/>
          </p:cNvSpPr>
          <p:nvPr>
            <p:ph type="ftr" sz="quarter" idx="13"/>
          </p:nvPr>
        </p:nvSpPr>
        <p:spPr/>
        <p:txBody>
          <a:bodyPr/>
          <a:lstStyle/>
          <a:p>
            <a:r>
              <a:rPr lang="en-US"/>
              <a:t>Think 2019 / © 2019 IBM Corporation</a:t>
            </a:r>
          </a:p>
        </p:txBody>
      </p:sp>
    </p:spTree>
    <p:custDataLst>
      <p:tags r:id="rId1"/>
    </p:custData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able">
    <p:bg>
      <p:bgPr>
        <a:solidFill>
          <a:schemeClr val="bg2"/>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304800" y="256033"/>
            <a:ext cx="2438400" cy="5878660"/>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3352800" y="300567"/>
            <a:ext cx="8534400" cy="6129867"/>
          </a:xfrm>
        </p:spPr>
        <p:txBody>
          <a:bodyPr/>
          <a:lstStyle/>
          <a:p>
            <a:r>
              <a:rPr lang="en-US"/>
              <a:t>Click icon to add table</a:t>
            </a:r>
          </a:p>
        </p:txBody>
      </p:sp>
      <p:sp>
        <p:nvSpPr>
          <p:cNvPr id="2" name="Footer Placeholder 1">
            <a:extLst>
              <a:ext uri="{FF2B5EF4-FFF2-40B4-BE49-F238E27FC236}">
                <a16:creationId xmlns:a16="http://schemas.microsoft.com/office/drawing/2014/main" id="{35C3D05D-83BF-1042-A528-47EFD85D9409}"/>
              </a:ext>
            </a:extLst>
          </p:cNvPr>
          <p:cNvSpPr>
            <a:spLocks noGrp="1"/>
          </p:cNvSpPr>
          <p:nvPr>
            <p:ph type="ftr" sz="quarter" idx="14"/>
          </p:nvPr>
        </p:nvSpPr>
        <p:spPr/>
        <p:txBody>
          <a:bodyPr/>
          <a:lstStyle/>
          <a:p>
            <a:r>
              <a:rPr lang="en-US"/>
              <a:t>Think 2019 / © 2019 IBM Corporation</a:t>
            </a:r>
          </a:p>
        </p:txBody>
      </p:sp>
    </p:spTree>
    <p:custDataLst>
      <p:tags r:id="rId1"/>
    </p:custData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quote">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6916616" cy="6027740"/>
          </a:xfrm>
        </p:spPr>
        <p:txBody>
          <a:bodyPr/>
          <a:lstStyle>
            <a:lvl1pPr marL="156629" indent="-156629">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4" name="Footer Placeholder 3">
            <a:extLst>
              <a:ext uri="{FF2B5EF4-FFF2-40B4-BE49-F238E27FC236}">
                <a16:creationId xmlns:a16="http://schemas.microsoft.com/office/drawing/2014/main" id="{5468D196-EC45-394B-A47C-642E0D35B37B}"/>
              </a:ext>
            </a:extLst>
          </p:cNvPr>
          <p:cNvSpPr>
            <a:spLocks noGrp="1"/>
          </p:cNvSpPr>
          <p:nvPr>
            <p:ph type="ftr" sz="quarter" idx="11"/>
          </p:nvPr>
        </p:nvSpPr>
        <p:spPr/>
        <p:txBody>
          <a:bodyPr/>
          <a:lstStyle/>
          <a:p>
            <a:r>
              <a:rPr lang="en-US"/>
              <a:t>Think 2019 / © 2019 IBM Corporation</a:t>
            </a:r>
          </a:p>
        </p:txBody>
      </p:sp>
    </p:spTree>
    <p:custDataLst>
      <p:tags r:id="rId1"/>
    </p:custData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with footer)">
    <p:bg>
      <p:bgPr>
        <a:solidFill>
          <a:schemeClr val="bg2"/>
        </a:solidFill>
        <a:effectLst/>
      </p:bgPr>
    </p:bg>
    <p:spTree>
      <p:nvGrpSpPr>
        <p:cNvPr id="1" name=""/>
        <p:cNvGrpSpPr/>
        <p:nvPr/>
      </p:nvGrpSpPr>
      <p:grpSpPr>
        <a:xfrm>
          <a:off x="0" y="0"/>
          <a:ext cx="0" cy="0"/>
          <a:chOff x="0" y="0"/>
          <a:chExt cx="0" cy="0"/>
        </a:xfrm>
      </p:grpSpPr>
      <p:sp>
        <p:nvSpPr>
          <p:cNvPr id="6" name="Picture Placeholder 5"/>
          <p:cNvSpPr>
            <a:spLocks noGrp="1"/>
          </p:cNvSpPr>
          <p:nvPr>
            <p:ph type="pic" sz="quarter" idx="12"/>
          </p:nvPr>
        </p:nvSpPr>
        <p:spPr>
          <a:xfrm>
            <a:off x="1267968" y="450575"/>
            <a:ext cx="9730040" cy="5473148"/>
          </a:xfrm>
        </p:spPr>
        <p:txBody>
          <a:bodyPr/>
          <a:lstStyle/>
          <a:p>
            <a:endParaRPr lang="en-US"/>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2" name="Footer Placeholder 1">
            <a:extLst>
              <a:ext uri="{FF2B5EF4-FFF2-40B4-BE49-F238E27FC236}">
                <a16:creationId xmlns:a16="http://schemas.microsoft.com/office/drawing/2014/main" id="{93783BDF-C738-464F-BE64-0DF35981CBA5}"/>
              </a:ext>
            </a:extLst>
          </p:cNvPr>
          <p:cNvSpPr>
            <a:spLocks noGrp="1"/>
          </p:cNvSpPr>
          <p:nvPr>
            <p:ph type="ftr" sz="quarter" idx="13"/>
          </p:nvPr>
        </p:nvSpPr>
        <p:spPr/>
        <p:txBody>
          <a:bodyPr/>
          <a:lstStyle/>
          <a:p>
            <a:r>
              <a:rPr lang="en-US"/>
              <a:t>Think 2019 / © 2019 IBM Corporation</a:t>
            </a:r>
          </a:p>
        </p:txBody>
      </p:sp>
    </p:spTree>
    <p:custDataLst>
      <p:tags r:id="rId1"/>
    </p:custData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304800" y="1524000"/>
            <a:ext cx="5486400" cy="4779264"/>
          </a:xfrm>
        </p:spPr>
        <p:txBody>
          <a:bodyPr/>
          <a:lstStyle>
            <a:lvl1pPr marL="0" indent="0">
              <a:spcBef>
                <a:spcPts val="0"/>
              </a:spcBef>
              <a:tabLst>
                <a:tab pos="5253435" algn="dec"/>
              </a:tabLst>
              <a:defRPr sz="1467"/>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Click to edit Master text styles</a:t>
            </a:r>
          </a:p>
        </p:txBody>
      </p:sp>
      <p:sp>
        <p:nvSpPr>
          <p:cNvPr id="4" name="Footer Placeholder 3">
            <a:extLst>
              <a:ext uri="{FF2B5EF4-FFF2-40B4-BE49-F238E27FC236}">
                <a16:creationId xmlns:a16="http://schemas.microsoft.com/office/drawing/2014/main" id="{3D91CEDE-B296-C84D-B0A3-B87200BAA742}"/>
              </a:ext>
            </a:extLst>
          </p:cNvPr>
          <p:cNvSpPr>
            <a:spLocks noGrp="1"/>
          </p:cNvSpPr>
          <p:nvPr>
            <p:ph type="ftr" sz="quarter" idx="13"/>
          </p:nvPr>
        </p:nvSpPr>
        <p:spPr/>
        <p:txBody>
          <a:bodyPr/>
          <a:lstStyle/>
          <a:p>
            <a:r>
              <a:rPr lang="en-US"/>
              <a:t>Think 2019 / © 2019 IBM Corporation</a:t>
            </a:r>
          </a:p>
        </p:txBody>
      </p:sp>
    </p:spTree>
    <p:custDataLst>
      <p:tags r:id="rId1"/>
    </p:custData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ibm sign-off">
    <p:bg>
      <p:bgPr>
        <a:solidFill>
          <a:schemeClr val="bg2"/>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pic>
        <p:nvPicPr>
          <p:cNvPr id="5" name="Picture 4" descr="ibm_gry.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230367" y="2916935"/>
            <a:ext cx="1737360" cy="704388"/>
          </a:xfrm>
          <a:prstGeom prst="rect">
            <a:avLst/>
          </a:prstGeom>
        </p:spPr>
      </p:pic>
    </p:spTree>
    <p:custDataLst>
      <p:tags r:id="rId1"/>
    </p:custData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cSld name="1_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2" name="Footer Placeholder 1">
            <a:extLst>
              <a:ext uri="{FF2B5EF4-FFF2-40B4-BE49-F238E27FC236}">
                <a16:creationId xmlns:a16="http://schemas.microsoft.com/office/drawing/2014/main" id="{9B17848D-5EC3-0A48-9F5F-8A334279739E}"/>
              </a:ext>
            </a:extLst>
          </p:cNvPr>
          <p:cNvSpPr>
            <a:spLocks noGrp="1"/>
          </p:cNvSpPr>
          <p:nvPr>
            <p:ph type="ftr" sz="quarter" idx="11"/>
          </p:nvPr>
        </p:nvSpPr>
        <p:spPr/>
        <p:txBody>
          <a:bodyPr/>
          <a:lstStyle/>
          <a:p>
            <a:r>
              <a:rPr lang="en-US"/>
              <a:t>Think 2019 / © 2019 IBM Corporation</a:t>
            </a:r>
          </a:p>
        </p:txBody>
      </p:sp>
    </p:spTree>
    <p:custDataLst>
      <p:tags r:id="rId1"/>
    </p:custDataLst>
    <p:extLst>
      <p:ext uri="{BB962C8B-B14F-4D97-AF65-F5344CB8AC3E}">
        <p14:creationId xmlns:p14="http://schemas.microsoft.com/office/powerpoint/2010/main" val="199723137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2" name="Title 1"/>
          <p:cNvSpPr>
            <a:spLocks noGrp="1"/>
          </p:cNvSpPr>
          <p:nvPr>
            <p:ph type="title"/>
          </p:nvPr>
        </p:nvSpPr>
        <p:spPr>
          <a:xfrm>
            <a:off x="365759" y="304801"/>
            <a:ext cx="10977828" cy="332399"/>
          </a:xfrm>
        </p:spPr>
        <p:txBody>
          <a:bodyPr/>
          <a:lstStyle/>
          <a:p>
            <a:r>
              <a:rPr lang="en-US"/>
              <a:t>Click to edit Master title style</a:t>
            </a:r>
          </a:p>
        </p:txBody>
      </p:sp>
      <p:sp>
        <p:nvSpPr>
          <p:cNvPr id="3" name="Footer Placeholder 2">
            <a:extLst>
              <a:ext uri="{FF2B5EF4-FFF2-40B4-BE49-F238E27FC236}">
                <a16:creationId xmlns:a16="http://schemas.microsoft.com/office/drawing/2014/main" id="{51471F64-71A6-A44B-901F-8C8F09C450C5}"/>
              </a:ext>
            </a:extLst>
          </p:cNvPr>
          <p:cNvSpPr>
            <a:spLocks noGrp="1"/>
          </p:cNvSpPr>
          <p:nvPr>
            <p:ph type="ftr" sz="quarter" idx="10"/>
          </p:nvPr>
        </p:nvSpPr>
        <p:spPr/>
        <p:txBody>
          <a:bodyPr/>
          <a:lstStyle/>
          <a:p>
            <a:r>
              <a:rPr lang="en-US"/>
              <a:t>Think 2019 / © 2019 IBM Corporation</a:t>
            </a:r>
          </a:p>
        </p:txBody>
      </p:sp>
      <p:sp>
        <p:nvSpPr>
          <p:cNvPr id="4" name="Slide Number Placeholder 3">
            <a:extLst>
              <a:ext uri="{FF2B5EF4-FFF2-40B4-BE49-F238E27FC236}">
                <a16:creationId xmlns:a16="http://schemas.microsoft.com/office/drawing/2014/main" id="{9D32B2FE-1380-A746-B36F-B7E83273FCA4}"/>
              </a:ext>
            </a:extLst>
          </p:cNvPr>
          <p:cNvSpPr>
            <a:spLocks noGrp="1"/>
          </p:cNvSpPr>
          <p:nvPr>
            <p:ph type="sldNum" sz="quarter" idx="11"/>
          </p:nvPr>
        </p:nvSpPr>
        <p:spPr/>
        <p:txBody>
          <a:bodyPr/>
          <a:lstStyle/>
          <a:p>
            <a:fld id="{3FD999D4-B456-9943-89B7-30D56181CE18}" type="slidenum">
              <a:rPr lang="en-US" smtClean="0"/>
              <a:pPr/>
              <a:t>‹#›</a:t>
            </a:fld>
            <a:endParaRPr lang="en-US"/>
          </a:p>
        </p:txBody>
      </p:sp>
    </p:spTree>
    <p:extLst>
      <p:ext uri="{BB962C8B-B14F-4D97-AF65-F5344CB8AC3E}">
        <p14:creationId xmlns:p14="http://schemas.microsoft.com/office/powerpoint/2010/main" val="357421037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Cover Slide">
    <p:bg>
      <p:bgPr>
        <a:solidFill>
          <a:schemeClr val="bg2"/>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304800" y="271709"/>
            <a:ext cx="5486401" cy="1902496"/>
          </a:xfrm>
        </p:spPr>
        <p:txBody>
          <a:bodyPr/>
          <a:lstStyle>
            <a:lvl1pPr>
              <a:lnSpc>
                <a:spcPct val="90000"/>
              </a:lnSpc>
              <a:defRPr sz="3200" b="0">
                <a:solidFill>
                  <a:schemeClr val="bg2"/>
                </a:solidFill>
              </a:defRPr>
            </a:lvl1pPr>
          </a:lstStyle>
          <a:p>
            <a:r>
              <a:rPr lang="en-US" dirty="0"/>
              <a:t>Click to edit Master title style</a:t>
            </a:r>
          </a:p>
        </p:txBody>
      </p:sp>
      <p:pic>
        <p:nvPicPr>
          <p:cNvPr id="5" name="Picture 4"/>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1191749" y="321734"/>
            <a:ext cx="695452" cy="281940"/>
          </a:xfrm>
          <a:prstGeom prst="rect">
            <a:avLst/>
          </a:prstGeom>
        </p:spPr>
      </p:pic>
      <p:sp>
        <p:nvSpPr>
          <p:cNvPr id="7" name="Slide Number Placeholder 6"/>
          <p:cNvSpPr>
            <a:spLocks noGrp="1"/>
          </p:cNvSpPr>
          <p:nvPr>
            <p:ph type="sldNum" sz="quarter" idx="11"/>
          </p:nvPr>
        </p:nvSpPr>
        <p:spPr/>
        <p:txBody>
          <a:bodyPr/>
          <a:lstStyle/>
          <a:p>
            <a:fld id="{3FD999D4-B456-9943-89B7-30D56181CE18}" type="slidenum">
              <a:rPr lang="en-US" smtClean="0"/>
              <a:pPr/>
              <a:t>‹#›</a:t>
            </a:fld>
            <a:endParaRPr lang="en-US"/>
          </a:p>
        </p:txBody>
      </p:sp>
      <p:sp>
        <p:nvSpPr>
          <p:cNvPr id="8" name="Title 3"/>
          <p:cNvSpPr txBox="1">
            <a:spLocks/>
          </p:cNvSpPr>
          <p:nvPr userDrawn="1"/>
        </p:nvSpPr>
        <p:spPr>
          <a:xfrm>
            <a:off x="304800" y="2174204"/>
            <a:ext cx="5486401" cy="1902496"/>
          </a:xfrm>
          <a:prstGeom prst="rect">
            <a:avLst/>
          </a:prstGeom>
        </p:spPr>
        <p:txBody>
          <a:bodyPr vert="horz" lIns="0" tIns="0" rIns="0" bIns="0" rtlCol="0" anchor="t" anchorCtr="0">
            <a:noAutofit/>
          </a:bodyPr>
          <a:lstStyle>
            <a:lvl1pPr algn="l" defTabSz="609585" rtl="0" eaLnBrk="1" latinLnBrk="0" hangingPunct="1">
              <a:lnSpc>
                <a:spcPct val="90000"/>
              </a:lnSpc>
              <a:spcBef>
                <a:spcPct val="0"/>
              </a:spcBef>
              <a:buNone/>
              <a:defRPr sz="3200" b="0" kern="1200">
                <a:solidFill>
                  <a:schemeClr val="bg2"/>
                </a:solidFill>
                <a:latin typeface="+mj-lt"/>
                <a:ea typeface="Arial" charset="0"/>
                <a:cs typeface="Arial" charset="0"/>
              </a:defRPr>
            </a:lvl1pPr>
          </a:lstStyle>
          <a:p>
            <a:r>
              <a:rPr lang="en-US" sz="1600" baseline="0" dirty="0"/>
              <a:t>Click to edit Master title style</a:t>
            </a:r>
          </a:p>
        </p:txBody>
      </p:sp>
    </p:spTree>
    <p:custDataLst>
      <p:tags r:id="rId1"/>
    </p:custDataLst>
    <p:extLst>
      <p:ext uri="{BB962C8B-B14F-4D97-AF65-F5344CB8AC3E}">
        <p14:creationId xmlns:p14="http://schemas.microsoft.com/office/powerpoint/2010/main" val="4074148535"/>
      </p:ext>
    </p:extLst>
  </p:cSld>
  <p:clrMapOvr>
    <a:overrideClrMapping bg1="lt1" tx1="dk1" bg2="lt2" tx2="dk2" accent1="accent1" accent2="accent2" accent3="accent3" accent4="accent4" accent5="accent5" accent6="accent6" hlink="hlink" folHlink="folHlink"/>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Divider">
    <p:bg>
      <p:bgPr>
        <a:solidFill>
          <a:schemeClr val="bg2"/>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t>‹#›</a:t>
            </a:fld>
            <a:endParaRPr lang="en-US"/>
          </a:p>
        </p:txBody>
      </p:sp>
      <p:sp>
        <p:nvSpPr>
          <p:cNvPr id="5" name="Title 4"/>
          <p:cNvSpPr>
            <a:spLocks noGrp="1"/>
          </p:cNvSpPr>
          <p:nvPr>
            <p:ph type="title"/>
          </p:nvPr>
        </p:nvSpPr>
        <p:spPr>
          <a:xfrm>
            <a:off x="304800" y="268224"/>
            <a:ext cx="5486400" cy="5991669"/>
          </a:xfrm>
        </p:spPr>
        <p:txBody>
          <a:bodyPr/>
          <a:lstStyle>
            <a:lvl1pPr>
              <a:lnSpc>
                <a:spcPct val="90000"/>
              </a:lnSpc>
              <a:defRPr>
                <a:solidFill>
                  <a:schemeClr val="bg2"/>
                </a:solidFill>
              </a:defRPr>
            </a:lvl1pPr>
          </a:lstStyle>
          <a:p>
            <a:r>
              <a:rPr lang="en-US"/>
              <a:t>Click to edit Master title style</a:t>
            </a:r>
            <a:endParaRPr lang="en-US" dirty="0"/>
          </a:p>
        </p:txBody>
      </p:sp>
    </p:spTree>
    <p:custDataLst>
      <p:tags r:id="rId1"/>
    </p:custDataLst>
    <p:extLst>
      <p:ext uri="{BB962C8B-B14F-4D97-AF65-F5344CB8AC3E}">
        <p14:creationId xmlns:p14="http://schemas.microsoft.com/office/powerpoint/2010/main" val="32703104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Divider (with page contents)">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304800" y="1498600"/>
            <a:ext cx="5486400" cy="4779264"/>
          </a:xfrm>
        </p:spPr>
        <p:txBody>
          <a:bodyPr/>
          <a:lstStyle>
            <a:lvl1pPr marL="0" indent="0">
              <a:spcBef>
                <a:spcPts val="0"/>
              </a:spcBef>
              <a:tabLst>
                <a:tab pos="5253435" algn="dec"/>
              </a:tabLst>
              <a:defRPr/>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Click to edit Master text styles</a:t>
            </a:r>
          </a:p>
          <a:p>
            <a:pPr marL="0" marR="0" lvl="1"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Second level</a:t>
            </a:r>
          </a:p>
          <a:p>
            <a:pPr marL="0" marR="0" lvl="2"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Third level</a:t>
            </a:r>
          </a:p>
          <a:p>
            <a:pPr marL="0" marR="0" lvl="3"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Fourth level</a:t>
            </a:r>
          </a:p>
          <a:p>
            <a:pPr marL="0" marR="0" lvl="4"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Fifth level</a:t>
            </a:r>
            <a:endParaRPr lang="en-US" dirty="0"/>
          </a:p>
        </p:txBody>
      </p:sp>
      <p:sp>
        <p:nvSpPr>
          <p:cNvPr id="7" name="Text Placeholder 6"/>
          <p:cNvSpPr>
            <a:spLocks noGrp="1"/>
          </p:cNvSpPr>
          <p:nvPr>
            <p:ph type="body" sz="quarter" idx="13"/>
          </p:nvPr>
        </p:nvSpPr>
        <p:spPr>
          <a:xfrm>
            <a:off x="6400800" y="1498600"/>
            <a:ext cx="5486400" cy="4779264"/>
          </a:xfrm>
        </p:spPr>
        <p:txBody>
          <a:bodyPr/>
          <a:lstStyle>
            <a:lvl1pPr marL="0" indent="0">
              <a:spcBef>
                <a:spcPts val="0"/>
              </a:spcBef>
              <a:tabLst>
                <a:tab pos="525343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Click to edit Master text styles</a:t>
            </a:r>
          </a:p>
          <a:p>
            <a:pPr marL="0" marR="0" lvl="1"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Second level</a:t>
            </a:r>
          </a:p>
          <a:p>
            <a:pPr marL="0" marR="0" lvl="2"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Third level</a:t>
            </a:r>
          </a:p>
          <a:p>
            <a:pPr marL="0" marR="0" lvl="3"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Fourth level</a:t>
            </a:r>
          </a:p>
          <a:p>
            <a:pPr marL="0" marR="0" lvl="4"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Fifth level</a:t>
            </a:r>
            <a:endParaRPr lang="en-US" dirty="0"/>
          </a:p>
        </p:txBody>
      </p:sp>
    </p:spTree>
    <p:custDataLst>
      <p:tags r:id="rId1"/>
    </p:custDataLst>
    <p:extLst>
      <p:ext uri="{BB962C8B-B14F-4D97-AF65-F5344CB8AC3E}">
        <p14:creationId xmlns:p14="http://schemas.microsoft.com/office/powerpoint/2010/main" val="62409427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quot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6916616" cy="6027740"/>
          </a:xfrm>
        </p:spPr>
        <p:txBody>
          <a:bodyPr/>
          <a:lstStyle>
            <a:lvl1pPr marL="156629" indent="-156629">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Tree>
    <p:custDataLst>
      <p:tags r:id="rId1"/>
    </p:custDataLst>
    <p:extLst>
      <p:ext uri="{BB962C8B-B14F-4D97-AF65-F5344CB8AC3E}">
        <p14:creationId xmlns:p14="http://schemas.microsoft.com/office/powerpoint/2010/main" val="275736628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title, text (two columns)">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2791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8" name="Text Placeholder 7"/>
          <p:cNvSpPr>
            <a:spLocks noGrp="1"/>
          </p:cNvSpPr>
          <p:nvPr>
            <p:ph type="body" sz="quarter" idx="12"/>
          </p:nvPr>
        </p:nvSpPr>
        <p:spPr>
          <a:xfrm>
            <a:off x="304800" y="1499617"/>
            <a:ext cx="5486400" cy="4781127"/>
          </a:xfrm>
        </p:spPr>
        <p:txBody>
          <a:bodyPr/>
          <a:lstStyle>
            <a:lvl1pPr>
              <a:spcBef>
                <a:spcPts val="0"/>
              </a:spcBef>
              <a:defRPr sz="186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6400800" y="1499617"/>
            <a:ext cx="5486400" cy="4781127"/>
          </a:xfrm>
        </p:spPr>
        <p:txBody>
          <a:bodyPr/>
          <a:lstStyle>
            <a:lvl1pPr>
              <a:spcBef>
                <a:spcPts val="0"/>
              </a:spcBef>
              <a:defRPr sz="186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ustDataLst>
      <p:tags r:id="rId1"/>
    </p:custDataLst>
    <p:extLst>
      <p:ext uri="{BB962C8B-B14F-4D97-AF65-F5344CB8AC3E}">
        <p14:creationId xmlns:p14="http://schemas.microsoft.com/office/powerpoint/2010/main" val="34522714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text (two columns)">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2791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8" name="Text Placeholder 7"/>
          <p:cNvSpPr>
            <a:spLocks noGrp="1"/>
          </p:cNvSpPr>
          <p:nvPr>
            <p:ph type="body" sz="quarter" idx="12"/>
          </p:nvPr>
        </p:nvSpPr>
        <p:spPr>
          <a:xfrm>
            <a:off x="304800" y="1499617"/>
            <a:ext cx="5486400" cy="4781127"/>
          </a:xfrm>
        </p:spPr>
        <p:txBody>
          <a:bodyPr/>
          <a:lstStyle>
            <a:lvl1pPr>
              <a:spcBef>
                <a:spcPts val="0"/>
              </a:spcBef>
              <a:defRPr sz="1867"/>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6400800" y="1499617"/>
            <a:ext cx="5486400" cy="4781127"/>
          </a:xfrm>
        </p:spPr>
        <p:txBody>
          <a:bodyPr/>
          <a:lstStyle>
            <a:lvl1pPr>
              <a:spcBef>
                <a:spcPts val="0"/>
              </a:spcBef>
              <a:defRPr sz="1867"/>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a:extLst>
              <a:ext uri="{FF2B5EF4-FFF2-40B4-BE49-F238E27FC236}">
                <a16:creationId xmlns:a16="http://schemas.microsoft.com/office/drawing/2014/main" id="{5E79018F-7953-A649-AE07-F34475FCD9E1}"/>
              </a:ext>
            </a:extLst>
          </p:cNvPr>
          <p:cNvSpPr>
            <a:spLocks noGrp="1"/>
          </p:cNvSpPr>
          <p:nvPr>
            <p:ph type="ftr" sz="quarter" idx="14"/>
          </p:nvPr>
        </p:nvSpPr>
        <p:spPr/>
        <p:txBody>
          <a:bodyPr/>
          <a:lstStyle/>
          <a:p>
            <a:r>
              <a:rPr lang="en-US"/>
              <a:t>Think 2019 / © 2019 IBM Corporation</a:t>
            </a:r>
          </a:p>
        </p:txBody>
      </p:sp>
    </p:spTree>
    <p:custDataLst>
      <p:tags r:id="rId1"/>
    </p:custData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6695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latin typeface="+mn-lt"/>
              </a:defRPr>
            </a:lvl1pPr>
          </a:lstStyle>
          <a:p>
            <a:fld id="{3FD999D4-B456-9943-89B7-30D56181CE18}" type="slidenum">
              <a:rPr lang="en-US" smtClean="0"/>
              <a:pPr/>
              <a:t>‹#›</a:t>
            </a:fld>
            <a:endParaRPr lang="en-US"/>
          </a:p>
        </p:txBody>
      </p:sp>
      <p:sp>
        <p:nvSpPr>
          <p:cNvPr id="6" name="Content Placeholder 5"/>
          <p:cNvSpPr>
            <a:spLocks noGrp="1"/>
          </p:cNvSpPr>
          <p:nvPr>
            <p:ph sz="quarter" idx="12"/>
          </p:nvPr>
        </p:nvSpPr>
        <p:spPr>
          <a:xfrm>
            <a:off x="304800" y="1327358"/>
            <a:ext cx="5486400" cy="4916809"/>
          </a:xfrm>
        </p:spPr>
        <p:txBody>
          <a:bodyPr/>
          <a:lstStyle>
            <a:lvl1pPr>
              <a:defRPr sz="3200"/>
            </a:lvl1pPr>
          </a:lstStyle>
          <a:p>
            <a:pPr lvl="0"/>
            <a:r>
              <a:rPr lang="en-US"/>
              <a:t>Click to edit Master text styles</a:t>
            </a:r>
          </a:p>
        </p:txBody>
      </p:sp>
      <p:sp>
        <p:nvSpPr>
          <p:cNvPr id="8" name="Content Placeholder 7"/>
          <p:cNvSpPr>
            <a:spLocks noGrp="1"/>
          </p:cNvSpPr>
          <p:nvPr>
            <p:ph sz="quarter" idx="13"/>
          </p:nvPr>
        </p:nvSpPr>
        <p:spPr>
          <a:xfrm>
            <a:off x="6400800" y="1488865"/>
            <a:ext cx="5486400" cy="4755303"/>
          </a:xfrm>
        </p:spPr>
        <p:txBody>
          <a:bodyPr/>
          <a:lstStyle>
            <a:lvl1pPr>
              <a:defRPr sz="1867"/>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a:extLst>
              <a:ext uri="{FF2B5EF4-FFF2-40B4-BE49-F238E27FC236}">
                <a16:creationId xmlns:a16="http://schemas.microsoft.com/office/drawing/2014/main" id="{9D2D06BC-9C2C-E049-ADD4-AF2D8B0011BE}"/>
              </a:ext>
            </a:extLst>
          </p:cNvPr>
          <p:cNvSpPr>
            <a:spLocks noGrp="1"/>
          </p:cNvSpPr>
          <p:nvPr>
            <p:ph type="ftr" sz="quarter" idx="14"/>
          </p:nvPr>
        </p:nvSpPr>
        <p:spPr/>
        <p:txBody>
          <a:bodyPr/>
          <a:lstStyle/>
          <a:p>
            <a:r>
              <a:rPr lang="en-US"/>
              <a:t>Think 2019 / © 2019 IBM Corporation</a:t>
            </a:r>
          </a:p>
        </p:txBody>
      </p:sp>
    </p:spTree>
    <p:custDataLst>
      <p:tags r:id="rId1"/>
    </p:custDataLst>
    <p:extLst>
      <p:ext uri="{BB962C8B-B14F-4D97-AF65-F5344CB8AC3E}">
        <p14:creationId xmlns:p14="http://schemas.microsoft.com/office/powerpoint/2010/main" val="44872662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section, title, text (four columns)">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6400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57959"/>
            <a:ext cx="2438400" cy="478620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9448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ustDataLst>
      <p:tags r:id="rId1"/>
    </p:custDataLst>
    <p:extLst>
      <p:ext uri="{BB962C8B-B14F-4D97-AF65-F5344CB8AC3E}">
        <p14:creationId xmlns:p14="http://schemas.microsoft.com/office/powerpoint/2010/main" val="307054403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ection, title, text, half-image">
    <p:bg>
      <p:bgPr>
        <a:solidFill>
          <a:schemeClr val="bg2"/>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548640"/>
            <a:ext cx="5486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7" name="Text Placeholder 6"/>
          <p:cNvSpPr>
            <a:spLocks noGrp="1"/>
          </p:cNvSpPr>
          <p:nvPr>
            <p:ph type="body" sz="quarter" idx="14"/>
          </p:nvPr>
        </p:nvSpPr>
        <p:spPr>
          <a:xfrm>
            <a:off x="304800" y="1463040"/>
            <a:ext cx="5486400" cy="4781127"/>
          </a:xfrm>
        </p:spPr>
        <p:txBody>
          <a:bodyPr/>
          <a:lstStyle>
            <a:lvl1pPr>
              <a:defRPr sz="2133"/>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a:extLst>
              <a:ext uri="{FF2B5EF4-FFF2-40B4-BE49-F238E27FC236}">
                <a16:creationId xmlns:a16="http://schemas.microsoft.com/office/drawing/2014/main" id="{4DA52C53-ECEA-2540-BEC1-0C25FAC78A51}"/>
              </a:ext>
            </a:extLst>
          </p:cNvPr>
          <p:cNvSpPr>
            <a:spLocks noGrp="1"/>
          </p:cNvSpPr>
          <p:nvPr>
            <p:ph type="ftr" sz="quarter" idx="16"/>
          </p:nvPr>
        </p:nvSpPr>
        <p:spPr/>
        <p:txBody>
          <a:bodyPr/>
          <a:lstStyle/>
          <a:p>
            <a:r>
              <a:rPr lang="en-US"/>
              <a:t>Think 2019 / © 2019 IBM Corporation</a:t>
            </a:r>
          </a:p>
        </p:txBody>
      </p:sp>
    </p:spTree>
    <p:custDataLst>
      <p:tags r:id="rId1"/>
    </p:custDataLst>
    <p:extLst>
      <p:ext uri="{BB962C8B-B14F-4D97-AF65-F5344CB8AC3E}">
        <p14:creationId xmlns:p14="http://schemas.microsoft.com/office/powerpoint/2010/main" val="28836484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title, image">
    <p:bg>
      <p:bgPr>
        <a:solidFill>
          <a:schemeClr val="bg2"/>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Tree>
    <p:custDataLst>
      <p:tags r:id="rId1"/>
    </p:custDataLst>
    <p:extLst>
      <p:ext uri="{BB962C8B-B14F-4D97-AF65-F5344CB8AC3E}">
        <p14:creationId xmlns:p14="http://schemas.microsoft.com/office/powerpoint/2010/main" val="18409692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title, half-blank area">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a:extLst>
              <a:ext uri="{FF2B5EF4-FFF2-40B4-BE49-F238E27FC236}">
                <a16:creationId xmlns:a16="http://schemas.microsoft.com/office/drawing/2014/main" id="{8D6F0343-1ADC-4D47-9FA9-84DF8CB07EC2}"/>
              </a:ext>
            </a:extLst>
          </p:cNvPr>
          <p:cNvSpPr>
            <a:spLocks noGrp="1"/>
          </p:cNvSpPr>
          <p:nvPr>
            <p:ph type="ftr" sz="quarter" idx="11"/>
          </p:nvPr>
        </p:nvSpPr>
        <p:spPr/>
        <p:txBody>
          <a:bodyPr/>
          <a:lstStyle/>
          <a:p>
            <a:r>
              <a:rPr lang="en-US"/>
              <a:t>Think 2019 / © 2019 IBM Corporation</a:t>
            </a:r>
          </a:p>
        </p:txBody>
      </p:sp>
    </p:spTree>
    <p:custDataLst>
      <p:tags r:id="rId1"/>
    </p:custDataLst>
    <p:extLst>
      <p:ext uri="{BB962C8B-B14F-4D97-AF65-F5344CB8AC3E}">
        <p14:creationId xmlns:p14="http://schemas.microsoft.com/office/powerpoint/2010/main" val="121199375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title, blank">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508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a:extLst>
              <a:ext uri="{FF2B5EF4-FFF2-40B4-BE49-F238E27FC236}">
                <a16:creationId xmlns:a16="http://schemas.microsoft.com/office/drawing/2014/main" id="{756B1A2E-D2A6-D64F-B87F-A3C2486055F0}"/>
              </a:ext>
            </a:extLst>
          </p:cNvPr>
          <p:cNvSpPr>
            <a:spLocks noGrp="1"/>
          </p:cNvSpPr>
          <p:nvPr>
            <p:ph type="ftr" sz="quarter" idx="11"/>
          </p:nvPr>
        </p:nvSpPr>
        <p:spPr/>
        <p:txBody>
          <a:bodyPr/>
          <a:lstStyle/>
          <a:p>
            <a:r>
              <a:rPr lang="en-US"/>
              <a:t>Think 2019 / © 2019 IBM Corporation</a:t>
            </a:r>
          </a:p>
        </p:txBody>
      </p:sp>
    </p:spTree>
    <p:custDataLst>
      <p:tags r:id="rId1"/>
    </p:custDataLst>
    <p:extLst>
      <p:ext uri="{BB962C8B-B14F-4D97-AF65-F5344CB8AC3E}">
        <p14:creationId xmlns:p14="http://schemas.microsoft.com/office/powerpoint/2010/main" val="122610113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insight, text, boxes">
    <p:bg>
      <p:bgPr>
        <a:solidFill>
          <a:schemeClr val="bg2"/>
        </a:solidFill>
        <a:effectLst/>
      </p:bgPr>
    </p:bg>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pPr/>
              <a:t>‹#›</a:t>
            </a:fld>
            <a:endParaRPr lang="en-US"/>
          </a:p>
        </p:txBody>
      </p:sp>
      <p:sp>
        <p:nvSpPr>
          <p:cNvPr id="12" name="Text Placeholder 11"/>
          <p:cNvSpPr>
            <a:spLocks noGrp="1"/>
          </p:cNvSpPr>
          <p:nvPr>
            <p:ph type="body" sz="quarter" idx="13"/>
          </p:nvPr>
        </p:nvSpPr>
        <p:spPr>
          <a:xfrm>
            <a:off x="304800" y="243841"/>
            <a:ext cx="5486400" cy="400049"/>
          </a:xfrm>
        </p:spPr>
        <p:txBody>
          <a:bodyPr/>
          <a:lstStyle>
            <a:lvl1pPr>
              <a:defRPr sz="2133"/>
            </a:lvl1pPr>
          </a:lstStyle>
          <a:p>
            <a:pPr lvl="0"/>
            <a:r>
              <a:rPr lang="en-US"/>
              <a:t>Click to edit Master text styles</a:t>
            </a:r>
          </a:p>
        </p:txBody>
      </p:sp>
      <p:sp>
        <p:nvSpPr>
          <p:cNvPr id="7" name="Text Placeholder 6"/>
          <p:cNvSpPr>
            <a:spLocks noGrp="1"/>
          </p:cNvSpPr>
          <p:nvPr>
            <p:ph type="body" sz="quarter" idx="14"/>
          </p:nvPr>
        </p:nvSpPr>
        <p:spPr>
          <a:xfrm>
            <a:off x="304800" y="1463041"/>
            <a:ext cx="5486400" cy="4651641"/>
          </a:xfrm>
        </p:spPr>
        <p:txBody>
          <a:bodyPr/>
          <a:lstStyle>
            <a:lvl1pPr>
              <a:defRPr sz="2133"/>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9144000" y="0"/>
            <a:ext cx="3048000" cy="3429000"/>
          </a:xfrm>
          <a:solidFill>
            <a:schemeClr val="bg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accent3">
              <a:lumMod val="75000"/>
            </a:schemeClr>
          </a:solidFill>
        </p:spPr>
        <p:txBody>
          <a:bodyPr lIns="228600" tIns="192024" rIns="228600" bIns="228600"/>
          <a:lstStyle>
            <a:lvl1pPr>
              <a:defRPr sz="1867">
                <a:solidFill>
                  <a:schemeClr val="bg2"/>
                </a:solidFill>
              </a:defRPr>
            </a:lvl1pPr>
          </a:lstStyle>
          <a:p>
            <a:pPr lvl="0"/>
            <a:r>
              <a:rPr lang="en-US"/>
              <a:t>Click to edit Master text styles</a:t>
            </a:r>
          </a:p>
        </p:txBody>
      </p:sp>
    </p:spTree>
    <p:custDataLst>
      <p:tags r:id="rId1"/>
    </p:custDataLst>
    <p:extLst>
      <p:ext uri="{BB962C8B-B14F-4D97-AF65-F5344CB8AC3E}">
        <p14:creationId xmlns:p14="http://schemas.microsoft.com/office/powerpoint/2010/main" val="3638966363"/>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black box) over image(s)">
    <p:bg>
      <p:bgPr>
        <a:solidFill>
          <a:schemeClr val="bg2"/>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itle 5"/>
          <p:cNvSpPr>
            <a:spLocks noGrp="1"/>
          </p:cNvSpPr>
          <p:nvPr>
            <p:ph type="title"/>
          </p:nvPr>
        </p:nvSpPr>
        <p:spPr>
          <a:xfrm>
            <a:off x="-1" y="-1"/>
            <a:ext cx="12191999" cy="1720852"/>
          </a:xfrm>
          <a:solidFill>
            <a:schemeClr val="tx1"/>
          </a:solidFill>
        </p:spPr>
        <p:txBody>
          <a:bodyPr lIns="228600" tIns="201168" rIns="228600" bIns="228600"/>
          <a:lstStyle>
            <a:lvl1pPr>
              <a:defRPr sz="3200">
                <a:solidFill>
                  <a:schemeClr val="bg2"/>
                </a:solidFill>
              </a:defRPr>
            </a:lvl1pPr>
          </a:lstStyle>
          <a:p>
            <a:r>
              <a:rPr lang="en-US"/>
              <a:t>Click to edit Master title style</a:t>
            </a:r>
            <a:endParaRPr lang="en-US" dirty="0"/>
          </a:p>
        </p:txBody>
      </p:sp>
      <p:sp>
        <p:nvSpPr>
          <p:cNvPr id="8" name="Content Placeholder 7"/>
          <p:cNvSpPr>
            <a:spLocks noGrp="1"/>
          </p:cNvSpPr>
          <p:nvPr>
            <p:ph sz="quarter" idx="12"/>
          </p:nvPr>
        </p:nvSpPr>
        <p:spPr>
          <a:xfrm>
            <a:off x="1032667" y="2020679"/>
            <a:ext cx="10126662"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89317738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ext (black box) over image(s)">
    <p:bg>
      <p:bgPr>
        <a:solidFill>
          <a:schemeClr val="bg2"/>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21"/>
          </p:nvPr>
        </p:nvSpPr>
        <p:spPr>
          <a:xfrm>
            <a:off x="0" y="0"/>
            <a:ext cx="12192000" cy="6858000"/>
          </a:xfrm>
        </p:spPr>
        <p:txBody>
          <a:bodyPr/>
          <a:lstStyle/>
          <a:p>
            <a:endParaRPr lang="en-US"/>
          </a:p>
        </p:txBody>
      </p:sp>
      <p:sp>
        <p:nvSpPr>
          <p:cNvPr id="7" name="Content Placeholder 6"/>
          <p:cNvSpPr>
            <a:spLocks noGrp="1"/>
          </p:cNvSpPr>
          <p:nvPr>
            <p:ph sz="quarter" idx="19"/>
          </p:nvPr>
        </p:nvSpPr>
        <p:spPr>
          <a:xfrm>
            <a:off x="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pic>
        <p:nvPicPr>
          <p:cNvPr id="6" name="Picture 5">
            <a:extLst>
              <a:ext uri="{FF2B5EF4-FFF2-40B4-BE49-F238E27FC236}">
                <a16:creationId xmlns:a16="http://schemas.microsoft.com/office/drawing/2014/main" id="{E218EFB1-0560-4A44-A1D6-082CE6B90E83}"/>
              </a:ext>
            </a:extLst>
          </p:cNvPr>
          <p:cNvPicPr>
            <a:picLocks noChangeAspect="1"/>
          </p:cNvPicPr>
          <p:nvPr userDrawn="1"/>
        </p:nvPicPr>
        <p:blipFill>
          <a:blip r:embed="rId3">
            <a:duotone>
              <a:prstClr val="black"/>
              <a:schemeClr val="accent1">
                <a:tint val="45000"/>
                <a:satMod val="400000"/>
              </a:schemeClr>
            </a:duotone>
          </a:blip>
          <a:stretch>
            <a:fillRect/>
          </a:stretch>
        </p:blipFill>
        <p:spPr>
          <a:xfrm>
            <a:off x="0" y="6240629"/>
            <a:ext cx="1567287" cy="572235"/>
          </a:xfrm>
          <a:prstGeom prst="rect">
            <a:avLst/>
          </a:prstGeom>
        </p:spPr>
      </p:pic>
    </p:spTree>
    <p:custDataLst>
      <p:tags r:id="rId1"/>
    </p:custDataLst>
    <p:extLst>
      <p:ext uri="{BB962C8B-B14F-4D97-AF65-F5344CB8AC3E}">
        <p14:creationId xmlns:p14="http://schemas.microsoft.com/office/powerpoint/2010/main" val="442603767"/>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_text (black box) over image(s)">
    <p:bg>
      <p:bgPr>
        <a:solidFill>
          <a:schemeClr val="bg2"/>
        </a:solidFill>
        <a:effectLst/>
      </p:bgPr>
    </p:bg>
    <p:spTree>
      <p:nvGrpSpPr>
        <p:cNvPr id="1" name=""/>
        <p:cNvGrpSpPr/>
        <p:nvPr/>
      </p:nvGrpSpPr>
      <p:grpSpPr>
        <a:xfrm>
          <a:off x="0" y="0"/>
          <a:ext cx="0" cy="0"/>
          <a:chOff x="0" y="0"/>
          <a:chExt cx="0" cy="0"/>
        </a:xfrm>
      </p:grpSpPr>
      <p:sp>
        <p:nvSpPr>
          <p:cNvPr id="8" name="Picture Placeholder 8"/>
          <p:cNvSpPr>
            <a:spLocks noGrp="1"/>
          </p:cNvSpPr>
          <p:nvPr>
            <p:ph type="pic" sz="quarter" idx="21"/>
          </p:nvPr>
        </p:nvSpPr>
        <p:spPr>
          <a:xfrm>
            <a:off x="0" y="0"/>
            <a:ext cx="12192000" cy="6858000"/>
          </a:xfrm>
        </p:spPr>
        <p:txBody>
          <a:bodyPr/>
          <a:lstStyle/>
          <a:p>
            <a:endParaRPr lang="en-US"/>
          </a:p>
        </p:txBody>
      </p:sp>
      <p:sp>
        <p:nvSpPr>
          <p:cNvPr id="7" name="Content Placeholder 6"/>
          <p:cNvSpPr>
            <a:spLocks noGrp="1"/>
          </p:cNvSpPr>
          <p:nvPr>
            <p:ph sz="quarter" idx="19"/>
          </p:nvPr>
        </p:nvSpPr>
        <p:spPr>
          <a:xfrm>
            <a:off x="914400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pPr/>
              <a:t>‹#›</a:t>
            </a:fld>
            <a:endParaRPr lang="en-US"/>
          </a:p>
        </p:txBody>
      </p:sp>
    </p:spTree>
    <p:custDataLst>
      <p:tags r:id="rId1"/>
    </p:custDataLst>
    <p:extLst>
      <p:ext uri="{BB962C8B-B14F-4D97-AF65-F5344CB8AC3E}">
        <p14:creationId xmlns:p14="http://schemas.microsoft.com/office/powerpoint/2010/main" val="32622520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6695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latin typeface="+mn-lt"/>
              </a:defRPr>
            </a:lvl1pPr>
          </a:lstStyle>
          <a:p>
            <a:fld id="{3FD999D4-B456-9943-89B7-30D56181CE18}" type="slidenum">
              <a:rPr lang="en-US" smtClean="0"/>
              <a:pPr/>
              <a:t>‹#›</a:t>
            </a:fld>
            <a:endParaRPr lang="en-US"/>
          </a:p>
        </p:txBody>
      </p:sp>
      <p:sp>
        <p:nvSpPr>
          <p:cNvPr id="6" name="Content Placeholder 5"/>
          <p:cNvSpPr>
            <a:spLocks noGrp="1"/>
          </p:cNvSpPr>
          <p:nvPr>
            <p:ph sz="quarter" idx="12"/>
          </p:nvPr>
        </p:nvSpPr>
        <p:spPr>
          <a:xfrm>
            <a:off x="304800" y="1327358"/>
            <a:ext cx="5486400" cy="4916809"/>
          </a:xfrm>
        </p:spPr>
        <p:txBody>
          <a:bodyPr/>
          <a:lstStyle>
            <a:lvl1pPr>
              <a:defRPr sz="3200"/>
            </a:lvl1pPr>
          </a:lstStyle>
          <a:p>
            <a:pPr lvl="0"/>
            <a:r>
              <a:rPr lang="en-US"/>
              <a:t>Edit Master text styles</a:t>
            </a:r>
          </a:p>
        </p:txBody>
      </p:sp>
      <p:sp>
        <p:nvSpPr>
          <p:cNvPr id="8" name="Content Placeholder 7"/>
          <p:cNvSpPr>
            <a:spLocks noGrp="1"/>
          </p:cNvSpPr>
          <p:nvPr>
            <p:ph sz="quarter" idx="13"/>
          </p:nvPr>
        </p:nvSpPr>
        <p:spPr>
          <a:xfrm>
            <a:off x="6400800" y="1488865"/>
            <a:ext cx="5486400" cy="4755303"/>
          </a:xfrm>
        </p:spPr>
        <p:txBody>
          <a:bodyPr/>
          <a:lstStyle>
            <a:lvl1pPr>
              <a:defRPr sz="1867"/>
            </a:lvl1pPr>
            <a:lvl2pPr>
              <a:defRPr sz="1867"/>
            </a:lvl2pPr>
            <a:lvl3pPr>
              <a:defRPr sz="1867"/>
            </a:lvl3pPr>
            <a:lvl4pPr>
              <a:defRPr sz="1867"/>
            </a:lvl4pPr>
            <a:lvl5pPr>
              <a:defRPr sz="18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a:extLst>
              <a:ext uri="{FF2B5EF4-FFF2-40B4-BE49-F238E27FC236}">
                <a16:creationId xmlns:a16="http://schemas.microsoft.com/office/drawing/2014/main" id="{9A36A1BE-07AE-B946-BF1D-6CA598D4D5CC}"/>
              </a:ext>
            </a:extLst>
          </p:cNvPr>
          <p:cNvSpPr>
            <a:spLocks noGrp="1"/>
          </p:cNvSpPr>
          <p:nvPr>
            <p:ph type="ftr" sz="quarter" idx="14"/>
          </p:nvPr>
        </p:nvSpPr>
        <p:spPr/>
        <p:txBody>
          <a:bodyPr/>
          <a:lstStyle/>
          <a:p>
            <a:r>
              <a:rPr lang="en-US"/>
              <a:t>Think 2019 / © 2019 IBM Corporation</a:t>
            </a:r>
          </a:p>
        </p:txBody>
      </p:sp>
    </p:spTree>
    <p:custDataLst>
      <p:tags r:id="rId1"/>
    </p:custData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graph">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304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ustDataLst>
      <p:tags r:id="rId1"/>
    </p:custDataLst>
    <p:extLst>
      <p:ext uri="{BB962C8B-B14F-4D97-AF65-F5344CB8AC3E}">
        <p14:creationId xmlns:p14="http://schemas.microsoft.com/office/powerpoint/2010/main" val="765736089"/>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table">
    <p:bg>
      <p:bgPr>
        <a:solidFill>
          <a:schemeClr val="bg2"/>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304800" y="256033"/>
            <a:ext cx="2438400" cy="5878660"/>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3352800" y="300567"/>
            <a:ext cx="8534400" cy="6129867"/>
          </a:xfrm>
        </p:spPr>
        <p:txBody>
          <a:bodyPr/>
          <a:lstStyle/>
          <a:p>
            <a:r>
              <a:rPr lang="en-US"/>
              <a:t>Click icon to add table</a:t>
            </a:r>
          </a:p>
        </p:txBody>
      </p:sp>
    </p:spTree>
    <p:custDataLst>
      <p:tags r:id="rId1"/>
    </p:custDataLst>
    <p:extLst>
      <p:ext uri="{BB962C8B-B14F-4D97-AF65-F5344CB8AC3E}">
        <p14:creationId xmlns:p14="http://schemas.microsoft.com/office/powerpoint/2010/main" val="343493203"/>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nk (with footer)">
    <p:bg>
      <p:bgPr>
        <a:solidFill>
          <a:schemeClr val="bg2"/>
        </a:solidFill>
        <a:effectLst/>
      </p:bgPr>
    </p:bg>
    <p:spTree>
      <p:nvGrpSpPr>
        <p:cNvPr id="1" name=""/>
        <p:cNvGrpSpPr/>
        <p:nvPr/>
      </p:nvGrpSpPr>
      <p:grpSpPr>
        <a:xfrm>
          <a:off x="0" y="0"/>
          <a:ext cx="0" cy="0"/>
          <a:chOff x="0" y="0"/>
          <a:chExt cx="0" cy="0"/>
        </a:xfrm>
      </p:grpSpPr>
      <p:sp>
        <p:nvSpPr>
          <p:cNvPr id="6" name="Picture Placeholder 5"/>
          <p:cNvSpPr>
            <a:spLocks noGrp="1"/>
          </p:cNvSpPr>
          <p:nvPr>
            <p:ph type="pic" sz="quarter" idx="12"/>
          </p:nvPr>
        </p:nvSpPr>
        <p:spPr>
          <a:xfrm>
            <a:off x="1267968" y="450575"/>
            <a:ext cx="9730040" cy="5473148"/>
          </a:xfrm>
        </p:spPr>
        <p:txBody>
          <a:bodyPr/>
          <a:lstStyle/>
          <a:p>
            <a:endParaRPr lang="en-US"/>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Tree>
    <p:custDataLst>
      <p:tags r:id="rId1"/>
    </p:custDataLst>
    <p:extLst>
      <p:ext uri="{BB962C8B-B14F-4D97-AF65-F5344CB8AC3E}">
        <p14:creationId xmlns:p14="http://schemas.microsoft.com/office/powerpoint/2010/main" val="4146418200"/>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304800" y="1524000"/>
            <a:ext cx="5486400" cy="4779264"/>
          </a:xfrm>
        </p:spPr>
        <p:txBody>
          <a:bodyPr/>
          <a:lstStyle>
            <a:lvl1pPr marL="0" indent="0">
              <a:spcBef>
                <a:spcPts val="0"/>
              </a:spcBef>
              <a:tabLst>
                <a:tab pos="5253435" algn="dec"/>
              </a:tabLst>
              <a:defRPr sz="1467"/>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Click to edit Master text styles</a:t>
            </a:r>
          </a:p>
        </p:txBody>
      </p:sp>
    </p:spTree>
    <p:custDataLst>
      <p:tags r:id="rId1"/>
    </p:custDataLst>
    <p:extLst>
      <p:ext uri="{BB962C8B-B14F-4D97-AF65-F5344CB8AC3E}">
        <p14:creationId xmlns:p14="http://schemas.microsoft.com/office/powerpoint/2010/main" val="1628653179"/>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ibm sign-off">
    <p:bg>
      <p:bgPr>
        <a:solidFill>
          <a:schemeClr val="bg2"/>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pic>
        <p:nvPicPr>
          <p:cNvPr id="5" name="Picture 4" descr="ibm_gry.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230367" y="2916935"/>
            <a:ext cx="1737360" cy="704388"/>
          </a:xfrm>
          <a:prstGeom prst="rect">
            <a:avLst/>
          </a:prstGeom>
        </p:spPr>
      </p:pic>
    </p:spTree>
    <p:custDataLst>
      <p:tags r:id="rId1"/>
    </p:custDataLst>
    <p:extLst>
      <p:ext uri="{BB962C8B-B14F-4D97-AF65-F5344CB8AC3E}">
        <p14:creationId xmlns:p14="http://schemas.microsoft.com/office/powerpoint/2010/main" val="12040123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ection, title, text (four columns)">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6400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Edit Master text styles</a:t>
            </a:r>
          </a:p>
        </p:txBody>
      </p:sp>
      <p:sp>
        <p:nvSpPr>
          <p:cNvPr id="7" name="Text Placeholder 6"/>
          <p:cNvSpPr>
            <a:spLocks noGrp="1"/>
          </p:cNvSpPr>
          <p:nvPr>
            <p:ph type="body" sz="quarter" idx="14"/>
          </p:nvPr>
        </p:nvSpPr>
        <p:spPr>
          <a:xfrm>
            <a:off x="304800" y="1457959"/>
            <a:ext cx="2438400" cy="478620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9448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a:extLst>
              <a:ext uri="{FF2B5EF4-FFF2-40B4-BE49-F238E27FC236}">
                <a16:creationId xmlns:a16="http://schemas.microsoft.com/office/drawing/2014/main" id="{5DB7F18A-3331-D24D-86EE-6125B344A219}"/>
              </a:ext>
            </a:extLst>
          </p:cNvPr>
          <p:cNvSpPr>
            <a:spLocks noGrp="1"/>
          </p:cNvSpPr>
          <p:nvPr>
            <p:ph type="ftr" sz="quarter" idx="17"/>
          </p:nvPr>
        </p:nvSpPr>
        <p:spPr/>
        <p:txBody>
          <a:bodyPr/>
          <a:lstStyle/>
          <a:p>
            <a:r>
              <a:rPr lang="en-US"/>
              <a:t>Think 2019 / © 2019 IBM Corporation</a:t>
            </a:r>
          </a:p>
        </p:txBody>
      </p:sp>
    </p:spTree>
    <p:custDataLst>
      <p:tags r:id="rId1"/>
    </p:custData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title, text, half-image">
    <p:bg>
      <p:bgPr>
        <a:solidFill>
          <a:srgbClr val="2B2B2B"/>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Click icon to add picture</a:t>
            </a:r>
          </a:p>
        </p:txBody>
      </p:sp>
      <p:sp>
        <p:nvSpPr>
          <p:cNvPr id="2" name="Title 1"/>
          <p:cNvSpPr>
            <a:spLocks noGrp="1"/>
          </p:cNvSpPr>
          <p:nvPr>
            <p:ph type="title"/>
          </p:nvPr>
        </p:nvSpPr>
        <p:spPr>
          <a:xfrm>
            <a:off x="304800" y="548640"/>
            <a:ext cx="5486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7" name="Text Placeholder 6"/>
          <p:cNvSpPr>
            <a:spLocks noGrp="1"/>
          </p:cNvSpPr>
          <p:nvPr>
            <p:ph type="body" sz="quarter" idx="14"/>
          </p:nvPr>
        </p:nvSpPr>
        <p:spPr>
          <a:xfrm>
            <a:off x="304800" y="1463040"/>
            <a:ext cx="5486400" cy="4781127"/>
          </a:xfrm>
        </p:spPr>
        <p:txBody>
          <a:bodyPr/>
          <a:lstStyle>
            <a:lvl1pPr>
              <a:defRPr sz="2133"/>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ustDataLst>
      <p:tags r:id="rId1"/>
    </p:custData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image">
    <p:bg>
      <p:bgPr>
        <a:solidFill>
          <a:srgbClr val="2B2B2B"/>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Click icon to add picture</a:t>
            </a:r>
          </a:p>
        </p:txBody>
      </p:sp>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a:extLst>
              <a:ext uri="{FF2B5EF4-FFF2-40B4-BE49-F238E27FC236}">
                <a16:creationId xmlns:a16="http://schemas.microsoft.com/office/drawing/2014/main" id="{B2DEC886-D49C-4A44-B954-8B5B08C660A0}"/>
              </a:ext>
            </a:extLst>
          </p:cNvPr>
          <p:cNvSpPr>
            <a:spLocks noGrp="1"/>
          </p:cNvSpPr>
          <p:nvPr>
            <p:ph type="ftr" sz="quarter" idx="16"/>
          </p:nvPr>
        </p:nvSpPr>
        <p:spPr/>
        <p:txBody>
          <a:bodyPr/>
          <a:lstStyle/>
          <a:p>
            <a:r>
              <a:rPr lang="en-US"/>
              <a:t>Think 2019 / © 2019 IBM Corporation</a:t>
            </a:r>
          </a:p>
        </p:txBody>
      </p:sp>
    </p:spTree>
    <p:custDataLst>
      <p:tags r:id="rId1"/>
    </p:custData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ags" Target="../tags/tag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18" Type="http://schemas.openxmlformats.org/officeDocument/2006/relationships/slideLayout" Target="../slideLayouts/slideLayout40.xml"/><Relationship Id="rId3" Type="http://schemas.openxmlformats.org/officeDocument/2006/relationships/slideLayout" Target="../slideLayouts/slideLayout25.xml"/><Relationship Id="rId21" Type="http://schemas.openxmlformats.org/officeDocument/2006/relationships/slideLayout" Target="../slideLayouts/slideLayout43.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17" Type="http://schemas.openxmlformats.org/officeDocument/2006/relationships/slideLayout" Target="../slideLayouts/slideLayout39.xml"/><Relationship Id="rId25" Type="http://schemas.openxmlformats.org/officeDocument/2006/relationships/image" Target="../media/image1.png"/><Relationship Id="rId2" Type="http://schemas.openxmlformats.org/officeDocument/2006/relationships/slideLayout" Target="../slideLayouts/slideLayout24.xml"/><Relationship Id="rId16" Type="http://schemas.openxmlformats.org/officeDocument/2006/relationships/slideLayout" Target="../slideLayouts/slideLayout38.xml"/><Relationship Id="rId20" Type="http://schemas.openxmlformats.org/officeDocument/2006/relationships/slideLayout" Target="../slideLayouts/slideLayout42.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24" Type="http://schemas.openxmlformats.org/officeDocument/2006/relationships/tags" Target="../tags/tag25.xml"/><Relationship Id="rId5" Type="http://schemas.openxmlformats.org/officeDocument/2006/relationships/slideLayout" Target="../slideLayouts/slideLayout27.xml"/><Relationship Id="rId15" Type="http://schemas.openxmlformats.org/officeDocument/2006/relationships/slideLayout" Target="../slideLayouts/slideLayout37.xml"/><Relationship Id="rId23" Type="http://schemas.openxmlformats.org/officeDocument/2006/relationships/theme" Target="../theme/theme2.xml"/><Relationship Id="rId10" Type="http://schemas.openxmlformats.org/officeDocument/2006/relationships/slideLayout" Target="../slideLayouts/slideLayout32.xml"/><Relationship Id="rId19" Type="http://schemas.openxmlformats.org/officeDocument/2006/relationships/slideLayout" Target="../slideLayouts/slideLayout41.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 Id="rId22" Type="http://schemas.openxmlformats.org/officeDocument/2006/relationships/slideLayout" Target="../slideLayouts/slideLayout4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slideLayout" Target="../slideLayouts/slideLayout57.xml"/><Relationship Id="rId18" Type="http://schemas.openxmlformats.org/officeDocument/2006/relationships/slideLayout" Target="../slideLayouts/slideLayout62.xml"/><Relationship Id="rId3" Type="http://schemas.openxmlformats.org/officeDocument/2006/relationships/slideLayout" Target="../slideLayouts/slideLayout47.xml"/><Relationship Id="rId21" Type="http://schemas.openxmlformats.org/officeDocument/2006/relationships/theme" Target="../theme/theme3.xml"/><Relationship Id="rId7" Type="http://schemas.openxmlformats.org/officeDocument/2006/relationships/slideLayout" Target="../slideLayouts/slideLayout51.xml"/><Relationship Id="rId12" Type="http://schemas.openxmlformats.org/officeDocument/2006/relationships/slideLayout" Target="../slideLayouts/slideLayout56.xml"/><Relationship Id="rId17" Type="http://schemas.openxmlformats.org/officeDocument/2006/relationships/slideLayout" Target="../slideLayouts/slideLayout61.xml"/><Relationship Id="rId2" Type="http://schemas.openxmlformats.org/officeDocument/2006/relationships/slideLayout" Target="../slideLayouts/slideLayout46.xml"/><Relationship Id="rId16" Type="http://schemas.openxmlformats.org/officeDocument/2006/relationships/slideLayout" Target="../slideLayouts/slideLayout60.xml"/><Relationship Id="rId20" Type="http://schemas.openxmlformats.org/officeDocument/2006/relationships/slideLayout" Target="../slideLayouts/slideLayout64.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5" Type="http://schemas.openxmlformats.org/officeDocument/2006/relationships/slideLayout" Target="../slideLayouts/slideLayout59.xml"/><Relationship Id="rId23" Type="http://schemas.openxmlformats.org/officeDocument/2006/relationships/image" Target="../media/image1.png"/><Relationship Id="rId10" Type="http://schemas.openxmlformats.org/officeDocument/2006/relationships/slideLayout" Target="../slideLayouts/slideLayout54.xml"/><Relationship Id="rId19" Type="http://schemas.openxmlformats.org/officeDocument/2006/relationships/slideLayout" Target="../slideLayouts/slideLayout63.xml"/><Relationship Id="rId4" Type="http://schemas.openxmlformats.org/officeDocument/2006/relationships/slideLayout" Target="../slideLayouts/slideLayout48.xml"/><Relationship Id="rId9" Type="http://schemas.openxmlformats.org/officeDocument/2006/relationships/slideLayout" Target="../slideLayouts/slideLayout53.xml"/><Relationship Id="rId14" Type="http://schemas.openxmlformats.org/officeDocument/2006/relationships/slideLayout" Target="../slideLayouts/slideLayout58.xml"/><Relationship Id="rId22" Type="http://schemas.openxmlformats.org/officeDocument/2006/relationships/tags" Target="../tags/tag4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2B2B2B"/>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68225"/>
            <a:ext cx="5486400" cy="5988135"/>
          </a:xfrm>
          <a:prstGeom prst="rect">
            <a:avLst/>
          </a:prstGeom>
        </p:spPr>
        <p:txBody>
          <a:bodyPr vert="horz" lIns="0" tIns="0" rIns="0" bIns="0" rtlCol="0" anchor="t" anchorCtr="0">
            <a:noAutofit/>
          </a:bodyPr>
          <a:lstStyle/>
          <a:p>
            <a:r>
              <a:rPr lang="en-US" noProof="0"/>
              <a:t>Click to edit Master title style</a:t>
            </a:r>
            <a:endParaRPr lang="en-US" noProof="0" dirty="0"/>
          </a:p>
        </p:txBody>
      </p:sp>
      <p:sp>
        <p:nvSpPr>
          <p:cNvPr id="3" name="Text Placeholder 2"/>
          <p:cNvSpPr>
            <a:spLocks noGrp="1"/>
          </p:cNvSpPr>
          <p:nvPr>
            <p:ph type="body" idx="1"/>
          </p:nvPr>
        </p:nvSpPr>
        <p:spPr>
          <a:xfrm>
            <a:off x="6400800" y="256033"/>
            <a:ext cx="5486400" cy="6000327"/>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9144000" y="6435307"/>
            <a:ext cx="2743200" cy="182880"/>
          </a:xfrm>
          <a:prstGeom prst="rect">
            <a:avLst/>
          </a:prstGeom>
        </p:spPr>
        <p:txBody>
          <a:bodyPr vert="horz" lIns="0" tIns="0" rIns="0" bIns="0" rtlCol="0" anchor="ctr"/>
          <a:lstStyle>
            <a:lvl1pPr algn="r">
              <a:defRPr sz="800" baseline="0">
                <a:solidFill>
                  <a:schemeClr val="bg2"/>
                </a:solidFill>
                <a:latin typeface="+mn-lt"/>
                <a:ea typeface="Arial" charset="0"/>
                <a:cs typeface="Arial" charset="0"/>
              </a:defRPr>
            </a:lvl1pPr>
          </a:lstStyle>
          <a:p>
            <a:fld id="{3FD999D4-B456-9943-89B7-30D56181CE18}" type="slidenum">
              <a:rPr lang="en-US" smtClean="0"/>
              <a:pPr/>
              <a:t>‹#›</a:t>
            </a:fld>
            <a:endParaRPr lang="en-US"/>
          </a:p>
        </p:txBody>
      </p:sp>
      <p:pic>
        <p:nvPicPr>
          <p:cNvPr id="5" name="Picture 4">
            <a:extLst>
              <a:ext uri="{FF2B5EF4-FFF2-40B4-BE49-F238E27FC236}">
                <a16:creationId xmlns:a16="http://schemas.microsoft.com/office/drawing/2014/main" id="{90D00697-9282-41EE-AE75-1F6C88384D89}"/>
              </a:ext>
            </a:extLst>
          </p:cNvPr>
          <p:cNvPicPr>
            <a:picLocks noChangeAspect="1"/>
          </p:cNvPicPr>
          <p:nvPr userDrawn="1"/>
        </p:nvPicPr>
        <p:blipFill>
          <a:blip r:embed="rId25"/>
          <a:stretch>
            <a:fillRect/>
          </a:stretch>
        </p:blipFill>
        <p:spPr>
          <a:xfrm>
            <a:off x="0" y="6240629"/>
            <a:ext cx="1567287" cy="572235"/>
          </a:xfrm>
          <a:prstGeom prst="rect">
            <a:avLst/>
          </a:prstGeom>
        </p:spPr>
      </p:pic>
      <p:sp>
        <p:nvSpPr>
          <p:cNvPr id="4" name="Footer Placeholder 3">
            <a:extLst>
              <a:ext uri="{FF2B5EF4-FFF2-40B4-BE49-F238E27FC236}">
                <a16:creationId xmlns:a16="http://schemas.microsoft.com/office/drawing/2014/main" id="{5D5BEC2F-A541-D643-B3E0-94B6F708CB1E}"/>
              </a:ext>
            </a:extLst>
          </p:cNvPr>
          <p:cNvSpPr>
            <a:spLocks noGrp="1"/>
          </p:cNvSpPr>
          <p:nvPr>
            <p:ph type="ftr" sz="quarter" idx="3"/>
          </p:nvPr>
        </p:nvSpPr>
        <p:spPr>
          <a:xfrm>
            <a:off x="1676400" y="6344183"/>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Think 2019 / © 2019 IBM Corporation</a:t>
            </a:r>
          </a:p>
        </p:txBody>
      </p:sp>
    </p:spTree>
    <p:custDataLst>
      <p:tags r:id="rId24"/>
    </p:custDataLst>
    <p:extLst>
      <p:ext uri="{BB962C8B-B14F-4D97-AF65-F5344CB8AC3E}">
        <p14:creationId xmlns:p14="http://schemas.microsoft.com/office/powerpoint/2010/main" val="83951401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8" r:id="rId4"/>
    <p:sldLayoutId id="2147483670" r:id="rId5"/>
    <p:sldLayoutId id="2147483672" r:id="rId6"/>
    <p:sldLayoutId id="2147483673" r:id="rId7"/>
    <p:sldLayoutId id="2147483674" r:id="rId8"/>
    <p:sldLayoutId id="2147483678" r:id="rId9"/>
    <p:sldLayoutId id="2147483679" r:id="rId10"/>
    <p:sldLayoutId id="2147483680" r:id="rId11"/>
    <p:sldLayoutId id="2147483681" r:id="rId12"/>
    <p:sldLayoutId id="2147483684" r:id="rId13"/>
    <p:sldLayoutId id="2147483685" r:id="rId14"/>
    <p:sldLayoutId id="2147483699" r:id="rId15"/>
    <p:sldLayoutId id="2147483687" r:id="rId16"/>
    <p:sldLayoutId id="2147483692" r:id="rId17"/>
    <p:sldLayoutId id="2147483694" r:id="rId18"/>
    <p:sldLayoutId id="2147483696" r:id="rId19"/>
    <p:sldLayoutId id="2147483698" r:id="rId20"/>
    <p:sldLayoutId id="2147483697" r:id="rId21"/>
    <p:sldLayoutId id="2147483722" r:id="rId22"/>
  </p:sldLayoutIdLst>
  <p:hf sldNum="0" hdr="0" dt="0"/>
  <p:txStyles>
    <p:titleStyle>
      <a:lvl1pPr algn="l" defTabSz="609585" rtl="0" eaLnBrk="1" latinLnBrk="0" hangingPunct="1">
        <a:lnSpc>
          <a:spcPct val="90000"/>
        </a:lnSpc>
        <a:spcBef>
          <a:spcPct val="0"/>
        </a:spcBef>
        <a:buNone/>
        <a:defRPr sz="3200" kern="1200">
          <a:solidFill>
            <a:schemeClr val="bg2"/>
          </a:solidFill>
          <a:latin typeface="+mj-lt"/>
          <a:ea typeface="Arial" charset="0"/>
          <a:cs typeface="Arial" charset="0"/>
        </a:defRPr>
      </a:lvl1pPr>
    </p:titleStyle>
    <p:bodyStyle>
      <a:lvl1pPr marL="0" indent="0" algn="l" defTabSz="609585" rtl="0" eaLnBrk="1" latinLnBrk="0" hangingPunct="1">
        <a:lnSpc>
          <a:spcPct val="100000"/>
        </a:lnSpc>
        <a:spcBef>
          <a:spcPts val="1467"/>
        </a:spcBef>
        <a:buFont typeface="Arial"/>
        <a:buNone/>
        <a:defRPr sz="1867" kern="1200">
          <a:solidFill>
            <a:schemeClr val="bg2"/>
          </a:solidFill>
          <a:latin typeface="+mn-lt"/>
          <a:ea typeface="Arial" charset="0"/>
          <a:cs typeface="Arial" charset="0"/>
        </a:defRPr>
      </a:lvl1pPr>
      <a:lvl2pPr marL="230712"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2pPr>
      <a:lvl3pPr marL="529153"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3pPr>
      <a:lvl4pPr marL="833946" indent="-224361"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4pPr>
      <a:lvl5pPr marL="1071007"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68225"/>
            <a:ext cx="5486400" cy="5988135"/>
          </a:xfrm>
          <a:prstGeom prst="rect">
            <a:avLst/>
          </a:prstGeom>
        </p:spPr>
        <p:txBody>
          <a:bodyPr vert="horz" lIns="0" tIns="0" rIns="0" bIns="0" rtlCol="0" anchor="t" anchorCtr="0">
            <a:noAutofit/>
          </a:bodyPr>
          <a:lstStyle/>
          <a:p>
            <a:r>
              <a:rPr lang="en-US" noProof="0"/>
              <a:t>Click to edit Master title style</a:t>
            </a:r>
            <a:endParaRPr lang="en-US" noProof="0" dirty="0"/>
          </a:p>
        </p:txBody>
      </p:sp>
      <p:sp>
        <p:nvSpPr>
          <p:cNvPr id="3" name="Text Placeholder 2"/>
          <p:cNvSpPr>
            <a:spLocks noGrp="1"/>
          </p:cNvSpPr>
          <p:nvPr>
            <p:ph type="body" idx="1"/>
          </p:nvPr>
        </p:nvSpPr>
        <p:spPr>
          <a:xfrm>
            <a:off x="6400800" y="256033"/>
            <a:ext cx="5486400" cy="6000327"/>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9144000" y="6435307"/>
            <a:ext cx="2743200" cy="182880"/>
          </a:xfrm>
          <a:prstGeom prst="rect">
            <a:avLst/>
          </a:prstGeom>
        </p:spPr>
        <p:txBody>
          <a:bodyPr vert="horz" lIns="0" tIns="0" rIns="0" bIns="0" rtlCol="0" anchor="ctr"/>
          <a:lstStyle>
            <a:lvl1pPr algn="r">
              <a:defRPr sz="800" baseline="0">
                <a:solidFill>
                  <a:srgbClr val="2B2B2B"/>
                </a:solidFill>
                <a:latin typeface="+mn-lt"/>
                <a:ea typeface="Arial" charset="0"/>
                <a:cs typeface="Arial" charset="0"/>
              </a:defRPr>
            </a:lvl1pPr>
          </a:lstStyle>
          <a:p>
            <a:fld id="{3FD999D4-B456-9943-89B7-30D56181CE18}" type="slidenum">
              <a:rPr lang="en-US" smtClean="0"/>
              <a:pPr/>
              <a:t>‹#›</a:t>
            </a:fld>
            <a:endParaRPr lang="en-US"/>
          </a:p>
        </p:txBody>
      </p:sp>
      <p:pic>
        <p:nvPicPr>
          <p:cNvPr id="8" name="Picture 7">
            <a:extLst>
              <a:ext uri="{FF2B5EF4-FFF2-40B4-BE49-F238E27FC236}">
                <a16:creationId xmlns:a16="http://schemas.microsoft.com/office/drawing/2014/main" id="{330ABD7A-BE41-440B-9ADD-FED20D64D8AB}"/>
              </a:ext>
            </a:extLst>
          </p:cNvPr>
          <p:cNvPicPr>
            <a:picLocks noChangeAspect="1"/>
          </p:cNvPicPr>
          <p:nvPr userDrawn="1"/>
        </p:nvPicPr>
        <p:blipFill>
          <a:blip r:embed="rId25">
            <a:duotone>
              <a:prstClr val="black"/>
              <a:schemeClr val="accent1">
                <a:tint val="45000"/>
                <a:satMod val="400000"/>
              </a:schemeClr>
            </a:duotone>
          </a:blip>
          <a:stretch>
            <a:fillRect/>
          </a:stretch>
        </p:blipFill>
        <p:spPr>
          <a:xfrm>
            <a:off x="0" y="6240629"/>
            <a:ext cx="1567287" cy="572235"/>
          </a:xfrm>
          <a:prstGeom prst="rect">
            <a:avLst/>
          </a:prstGeom>
        </p:spPr>
      </p:pic>
      <p:sp>
        <p:nvSpPr>
          <p:cNvPr id="4" name="Footer Placeholder 3">
            <a:extLst>
              <a:ext uri="{FF2B5EF4-FFF2-40B4-BE49-F238E27FC236}">
                <a16:creationId xmlns:a16="http://schemas.microsoft.com/office/drawing/2014/main" id="{FECF7ED1-51F6-4044-9786-E1466FB6298A}"/>
              </a:ext>
            </a:extLst>
          </p:cNvPr>
          <p:cNvSpPr>
            <a:spLocks noGrp="1"/>
          </p:cNvSpPr>
          <p:nvPr>
            <p:ph type="ftr" sz="quarter" idx="3"/>
          </p:nvPr>
        </p:nvSpPr>
        <p:spPr>
          <a:xfrm>
            <a:off x="1676400" y="6344183"/>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Think 2019 / © 2019 IBM Corporation</a:t>
            </a:r>
          </a:p>
        </p:txBody>
      </p:sp>
    </p:spTree>
    <p:custDataLst>
      <p:tags r:id="rId24"/>
    </p:custDataLst>
    <p:extLst>
      <p:ext uri="{BB962C8B-B14F-4D97-AF65-F5344CB8AC3E}">
        <p14:creationId xmlns:p14="http://schemas.microsoft.com/office/powerpoint/2010/main" val="407915935"/>
      </p:ext>
    </p:extLst>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 id="2147483713" r:id="rId13"/>
    <p:sldLayoutId id="2147483714" r:id="rId14"/>
    <p:sldLayoutId id="2147483715" r:id="rId15"/>
    <p:sldLayoutId id="2147483716" r:id="rId16"/>
    <p:sldLayoutId id="2147483717" r:id="rId17"/>
    <p:sldLayoutId id="2147483718" r:id="rId18"/>
    <p:sldLayoutId id="2147483719" r:id="rId19"/>
    <p:sldLayoutId id="2147483720" r:id="rId20"/>
    <p:sldLayoutId id="2147483723" r:id="rId21"/>
    <p:sldLayoutId id="2147483725" r:id="rId22"/>
  </p:sldLayoutIdLst>
  <p:hf sldNum="0" hdr="0" dt="0"/>
  <p:txStyles>
    <p:titleStyle>
      <a:lvl1pPr algn="l" defTabSz="609585" rtl="0" eaLnBrk="1" latinLnBrk="0" hangingPunct="1">
        <a:lnSpc>
          <a:spcPct val="90000"/>
        </a:lnSpc>
        <a:spcBef>
          <a:spcPct val="0"/>
        </a:spcBef>
        <a:buNone/>
        <a:defRPr sz="3200" kern="1200">
          <a:solidFill>
            <a:srgbClr val="2B2B2B"/>
          </a:solidFill>
          <a:latin typeface="+mj-lt"/>
          <a:ea typeface="Arial" charset="0"/>
          <a:cs typeface="Arial" charset="0"/>
        </a:defRPr>
      </a:lvl1pPr>
    </p:titleStyle>
    <p:bodyStyle>
      <a:lvl1pPr marL="0" indent="0" algn="l" defTabSz="609585" rtl="0" eaLnBrk="1" latinLnBrk="0" hangingPunct="1">
        <a:lnSpc>
          <a:spcPct val="100000"/>
        </a:lnSpc>
        <a:spcBef>
          <a:spcPts val="1467"/>
        </a:spcBef>
        <a:buFont typeface="Arial"/>
        <a:buNone/>
        <a:defRPr sz="1867" kern="1200">
          <a:solidFill>
            <a:srgbClr val="2B2B2B"/>
          </a:solidFill>
          <a:latin typeface="+mn-lt"/>
          <a:ea typeface="Arial" charset="0"/>
          <a:cs typeface="Arial" charset="0"/>
        </a:defRPr>
      </a:lvl1pPr>
      <a:lvl2pPr marL="230712" indent="-230712" algn="l" defTabSz="609585" rtl="0" eaLnBrk="1" latinLnBrk="0" hangingPunct="1">
        <a:lnSpc>
          <a:spcPct val="100000"/>
        </a:lnSpc>
        <a:spcBef>
          <a:spcPts val="1467"/>
        </a:spcBef>
        <a:spcAft>
          <a:spcPts val="0"/>
        </a:spcAft>
        <a:buFont typeface="Arial"/>
        <a:buChar char="–"/>
        <a:defRPr sz="1867" kern="1200">
          <a:solidFill>
            <a:srgbClr val="2B2B2B"/>
          </a:solidFill>
          <a:latin typeface="+mn-lt"/>
          <a:ea typeface="Arial" charset="0"/>
          <a:cs typeface="Arial" charset="0"/>
        </a:defRPr>
      </a:lvl2pPr>
      <a:lvl3pPr marL="529153" indent="-230712" algn="l" defTabSz="609585" rtl="0" eaLnBrk="1" latinLnBrk="0" hangingPunct="1">
        <a:lnSpc>
          <a:spcPct val="100000"/>
        </a:lnSpc>
        <a:spcBef>
          <a:spcPts val="1467"/>
        </a:spcBef>
        <a:spcAft>
          <a:spcPts val="0"/>
        </a:spcAft>
        <a:buFont typeface="Arial"/>
        <a:buChar char="•"/>
        <a:defRPr sz="1867" kern="1200">
          <a:solidFill>
            <a:srgbClr val="2B2B2B"/>
          </a:solidFill>
          <a:latin typeface="+mn-lt"/>
          <a:ea typeface="Arial" charset="0"/>
          <a:cs typeface="Arial" charset="0"/>
        </a:defRPr>
      </a:lvl3pPr>
      <a:lvl4pPr marL="833946" indent="-224361" algn="l" defTabSz="609585" rtl="0" eaLnBrk="1" latinLnBrk="0" hangingPunct="1">
        <a:lnSpc>
          <a:spcPct val="100000"/>
        </a:lnSpc>
        <a:spcBef>
          <a:spcPts val="1467"/>
        </a:spcBef>
        <a:spcAft>
          <a:spcPts val="0"/>
        </a:spcAft>
        <a:buFont typeface="Arial"/>
        <a:buChar char="–"/>
        <a:defRPr sz="1867" kern="1200">
          <a:solidFill>
            <a:srgbClr val="2B2B2B"/>
          </a:solidFill>
          <a:latin typeface="+mn-lt"/>
          <a:ea typeface="Arial" charset="0"/>
          <a:cs typeface="Arial" charset="0"/>
        </a:defRPr>
      </a:lvl4pPr>
      <a:lvl5pPr marL="1071007" indent="-230712" algn="l" defTabSz="609585" rtl="0" eaLnBrk="1" latinLnBrk="0" hangingPunct="1">
        <a:lnSpc>
          <a:spcPct val="100000"/>
        </a:lnSpc>
        <a:spcBef>
          <a:spcPts val="1467"/>
        </a:spcBef>
        <a:spcAft>
          <a:spcPts val="0"/>
        </a:spcAft>
        <a:buFont typeface="Arial"/>
        <a:buChar char="»"/>
        <a:defRPr sz="1867" kern="1200">
          <a:solidFill>
            <a:srgbClr val="2B2B2B"/>
          </a:solidFill>
          <a:latin typeface="+mn-lt"/>
          <a:ea typeface="Arial" charset="0"/>
          <a:cs typeface="Arial"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68225"/>
            <a:ext cx="5486400" cy="5988135"/>
          </a:xfrm>
          <a:prstGeom prst="rect">
            <a:avLst/>
          </a:prstGeom>
        </p:spPr>
        <p:txBody>
          <a:bodyPr vert="horz" lIns="0" tIns="0" rIns="0" bIns="0" rtlCol="0" anchor="t" anchorCtr="0">
            <a:noAutofit/>
          </a:bodyPr>
          <a:lstStyle/>
          <a:p>
            <a:r>
              <a:rPr lang="en-US" noProof="0"/>
              <a:t>Click to edit Master title style</a:t>
            </a:r>
            <a:endParaRPr lang="en-US" noProof="0" dirty="0"/>
          </a:p>
        </p:txBody>
      </p:sp>
      <p:sp>
        <p:nvSpPr>
          <p:cNvPr id="3" name="Text Placeholder 2"/>
          <p:cNvSpPr>
            <a:spLocks noGrp="1"/>
          </p:cNvSpPr>
          <p:nvPr>
            <p:ph type="body" idx="1"/>
          </p:nvPr>
        </p:nvSpPr>
        <p:spPr>
          <a:xfrm>
            <a:off x="6400800" y="256033"/>
            <a:ext cx="5486400" cy="6000327"/>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9144000" y="6435307"/>
            <a:ext cx="2743200" cy="182880"/>
          </a:xfrm>
          <a:prstGeom prst="rect">
            <a:avLst/>
          </a:prstGeom>
        </p:spPr>
        <p:txBody>
          <a:bodyPr vert="horz" lIns="0" tIns="0" rIns="0" bIns="0" rtlCol="0" anchor="ctr"/>
          <a:lstStyle>
            <a:lvl1pPr algn="r">
              <a:defRPr sz="800" baseline="0">
                <a:solidFill>
                  <a:srgbClr val="2B2B2B"/>
                </a:solidFill>
                <a:latin typeface="+mn-lt"/>
                <a:ea typeface="Arial" charset="0"/>
                <a:cs typeface="Arial" charset="0"/>
              </a:defRPr>
            </a:lvl1pPr>
          </a:lstStyle>
          <a:p>
            <a:fld id="{3FD999D4-B456-9943-89B7-30D56181CE18}" type="slidenum">
              <a:rPr lang="en-US" smtClean="0"/>
              <a:pPr/>
              <a:t>‹#›</a:t>
            </a:fld>
            <a:endParaRPr lang="en-US"/>
          </a:p>
        </p:txBody>
      </p:sp>
      <p:pic>
        <p:nvPicPr>
          <p:cNvPr id="8" name="Picture 7">
            <a:extLst>
              <a:ext uri="{FF2B5EF4-FFF2-40B4-BE49-F238E27FC236}">
                <a16:creationId xmlns:a16="http://schemas.microsoft.com/office/drawing/2014/main" id="{330ABD7A-BE41-440B-9ADD-FED20D64D8AB}"/>
              </a:ext>
            </a:extLst>
          </p:cNvPr>
          <p:cNvPicPr>
            <a:picLocks noChangeAspect="1"/>
          </p:cNvPicPr>
          <p:nvPr userDrawn="1"/>
        </p:nvPicPr>
        <p:blipFill>
          <a:blip r:embed="rId23">
            <a:duotone>
              <a:prstClr val="black"/>
              <a:schemeClr val="accent1">
                <a:tint val="45000"/>
                <a:satMod val="400000"/>
              </a:schemeClr>
            </a:duotone>
          </a:blip>
          <a:stretch>
            <a:fillRect/>
          </a:stretch>
        </p:blipFill>
        <p:spPr>
          <a:xfrm>
            <a:off x="0" y="6240629"/>
            <a:ext cx="1567287" cy="572235"/>
          </a:xfrm>
          <a:prstGeom prst="rect">
            <a:avLst/>
          </a:prstGeom>
        </p:spPr>
      </p:pic>
      <p:sp>
        <p:nvSpPr>
          <p:cNvPr id="4" name="Footer Placeholder 3">
            <a:extLst>
              <a:ext uri="{FF2B5EF4-FFF2-40B4-BE49-F238E27FC236}">
                <a16:creationId xmlns:a16="http://schemas.microsoft.com/office/drawing/2014/main" id="{7F113CC7-A2CE-7047-8CE1-E49D73D0A1AB}"/>
              </a:ext>
            </a:extLst>
          </p:cNvPr>
          <p:cNvSpPr>
            <a:spLocks noGrp="1"/>
          </p:cNvSpPr>
          <p:nvPr>
            <p:ph type="ftr" sz="quarter" idx="3"/>
          </p:nvPr>
        </p:nvSpPr>
        <p:spPr>
          <a:xfrm>
            <a:off x="1676400" y="6344183"/>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Think 2019 / © 2019 IBM Corporation</a:t>
            </a:r>
          </a:p>
        </p:txBody>
      </p:sp>
    </p:spTree>
    <p:custDataLst>
      <p:tags r:id="rId22"/>
    </p:custDataLst>
    <p:extLst>
      <p:ext uri="{BB962C8B-B14F-4D97-AF65-F5344CB8AC3E}">
        <p14:creationId xmlns:p14="http://schemas.microsoft.com/office/powerpoint/2010/main" val="1473620801"/>
      </p:ext>
    </p:extLst>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 id="2147483739" r:id="rId13"/>
    <p:sldLayoutId id="2147483740" r:id="rId14"/>
    <p:sldLayoutId id="2147483741" r:id="rId15"/>
    <p:sldLayoutId id="2147483742" r:id="rId16"/>
    <p:sldLayoutId id="2147483743" r:id="rId17"/>
    <p:sldLayoutId id="2147483744" r:id="rId18"/>
    <p:sldLayoutId id="2147483745" r:id="rId19"/>
    <p:sldLayoutId id="2147483746" r:id="rId20"/>
  </p:sldLayoutIdLst>
  <p:hf sldNum="0" hdr="0" dt="0"/>
  <p:txStyles>
    <p:titleStyle>
      <a:lvl1pPr algn="l" defTabSz="609585" rtl="0" eaLnBrk="1" latinLnBrk="0" hangingPunct="1">
        <a:lnSpc>
          <a:spcPct val="90000"/>
        </a:lnSpc>
        <a:spcBef>
          <a:spcPct val="0"/>
        </a:spcBef>
        <a:buNone/>
        <a:defRPr sz="3200" kern="1200">
          <a:solidFill>
            <a:srgbClr val="2B2B2B"/>
          </a:solidFill>
          <a:latin typeface="+mj-lt"/>
          <a:ea typeface="Arial" charset="0"/>
          <a:cs typeface="Arial" charset="0"/>
        </a:defRPr>
      </a:lvl1pPr>
    </p:titleStyle>
    <p:bodyStyle>
      <a:lvl1pPr marL="0" indent="0" algn="l" defTabSz="609585" rtl="0" eaLnBrk="1" latinLnBrk="0" hangingPunct="1">
        <a:lnSpc>
          <a:spcPct val="100000"/>
        </a:lnSpc>
        <a:spcBef>
          <a:spcPts val="1467"/>
        </a:spcBef>
        <a:buFont typeface="Arial"/>
        <a:buNone/>
        <a:defRPr sz="1867" kern="1200">
          <a:solidFill>
            <a:srgbClr val="2B2B2B"/>
          </a:solidFill>
          <a:latin typeface="+mn-lt"/>
          <a:ea typeface="Arial" charset="0"/>
          <a:cs typeface="Arial" charset="0"/>
        </a:defRPr>
      </a:lvl1pPr>
      <a:lvl2pPr marL="230712" indent="-230712" algn="l" defTabSz="609585" rtl="0" eaLnBrk="1" latinLnBrk="0" hangingPunct="1">
        <a:lnSpc>
          <a:spcPct val="100000"/>
        </a:lnSpc>
        <a:spcBef>
          <a:spcPts val="1467"/>
        </a:spcBef>
        <a:spcAft>
          <a:spcPts val="0"/>
        </a:spcAft>
        <a:buFont typeface="Arial"/>
        <a:buChar char="–"/>
        <a:defRPr sz="1867" kern="1200">
          <a:solidFill>
            <a:srgbClr val="2B2B2B"/>
          </a:solidFill>
          <a:latin typeface="+mn-lt"/>
          <a:ea typeface="Arial" charset="0"/>
          <a:cs typeface="Arial" charset="0"/>
        </a:defRPr>
      </a:lvl2pPr>
      <a:lvl3pPr marL="529153" indent="-230712" algn="l" defTabSz="609585" rtl="0" eaLnBrk="1" latinLnBrk="0" hangingPunct="1">
        <a:lnSpc>
          <a:spcPct val="100000"/>
        </a:lnSpc>
        <a:spcBef>
          <a:spcPts val="1467"/>
        </a:spcBef>
        <a:spcAft>
          <a:spcPts val="0"/>
        </a:spcAft>
        <a:buFont typeface="Arial"/>
        <a:buChar char="•"/>
        <a:defRPr sz="1867" kern="1200">
          <a:solidFill>
            <a:srgbClr val="2B2B2B"/>
          </a:solidFill>
          <a:latin typeface="+mn-lt"/>
          <a:ea typeface="Arial" charset="0"/>
          <a:cs typeface="Arial" charset="0"/>
        </a:defRPr>
      </a:lvl3pPr>
      <a:lvl4pPr marL="833946" indent="-224361" algn="l" defTabSz="609585" rtl="0" eaLnBrk="1" latinLnBrk="0" hangingPunct="1">
        <a:lnSpc>
          <a:spcPct val="100000"/>
        </a:lnSpc>
        <a:spcBef>
          <a:spcPts val="1467"/>
        </a:spcBef>
        <a:spcAft>
          <a:spcPts val="0"/>
        </a:spcAft>
        <a:buFont typeface="Arial"/>
        <a:buChar char="–"/>
        <a:defRPr sz="1867" kern="1200">
          <a:solidFill>
            <a:srgbClr val="2B2B2B"/>
          </a:solidFill>
          <a:latin typeface="+mn-lt"/>
          <a:ea typeface="Arial" charset="0"/>
          <a:cs typeface="Arial" charset="0"/>
        </a:defRPr>
      </a:lvl4pPr>
      <a:lvl5pPr marL="1071007" indent="-230712" algn="l" defTabSz="609585" rtl="0" eaLnBrk="1" latinLnBrk="0" hangingPunct="1">
        <a:lnSpc>
          <a:spcPct val="100000"/>
        </a:lnSpc>
        <a:spcBef>
          <a:spcPts val="1467"/>
        </a:spcBef>
        <a:spcAft>
          <a:spcPts val="0"/>
        </a:spcAft>
        <a:buFont typeface="Arial"/>
        <a:buChar char="»"/>
        <a:defRPr sz="1867" kern="1200">
          <a:solidFill>
            <a:srgbClr val="2B2B2B"/>
          </a:solidFill>
          <a:latin typeface="+mn-lt"/>
          <a:ea typeface="Arial" charset="0"/>
          <a:cs typeface="Arial"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20.xml"/><Relationship Id="rId1" Type="http://schemas.openxmlformats.org/officeDocument/2006/relationships/tags" Target="../tags/tag68.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1.xml"/><Relationship Id="rId1" Type="http://schemas.openxmlformats.org/officeDocument/2006/relationships/tags" Target="../tags/tag6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55.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7.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tiff"/><Relationship Id="rId7" Type="http://schemas.openxmlformats.org/officeDocument/2006/relationships/image" Target="../media/image10.tiff"/><Relationship Id="rId2" Type="http://schemas.openxmlformats.org/officeDocument/2006/relationships/notesSlide" Target="../notesSlides/notesSlide2.xml"/><Relationship Id="rId1" Type="http://schemas.openxmlformats.org/officeDocument/2006/relationships/slideLayout" Target="../slideLayouts/slideLayout55.xml"/><Relationship Id="rId6" Type="http://schemas.openxmlformats.org/officeDocument/2006/relationships/image" Target="../media/image9.tiff"/><Relationship Id="rId5" Type="http://schemas.openxmlformats.org/officeDocument/2006/relationships/image" Target="../media/image8.tiff"/><Relationship Id="rId4" Type="http://schemas.openxmlformats.org/officeDocument/2006/relationships/image" Target="../media/image7.tiff"/></Relationships>
</file>

<file path=ppt/slides/_rels/slide8.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3.xml"/><Relationship Id="rId1" Type="http://schemas.openxmlformats.org/officeDocument/2006/relationships/slideLayout" Target="../slideLayouts/slideLayout55.xml"/><Relationship Id="rId5" Type="http://schemas.openxmlformats.org/officeDocument/2006/relationships/image" Target="../media/image14.tiff"/><Relationship Id="rId4" Type="http://schemas.openxmlformats.org/officeDocument/2006/relationships/image" Target="../media/image13.tiff"/></Relationships>
</file>

<file path=ppt/slides/_rels/slide9.xml.rels><?xml version="1.0" encoding="UTF-8" standalone="yes"?>
<Relationships xmlns="http://schemas.openxmlformats.org/package/2006/relationships"><Relationship Id="rId8" Type="http://schemas.openxmlformats.org/officeDocument/2006/relationships/image" Target="../media/image21.tiff"/><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tiff"/><Relationship Id="rId1" Type="http://schemas.openxmlformats.org/officeDocument/2006/relationships/slideLayout" Target="../slideLayouts/slideLayout55.xml"/><Relationship Id="rId6" Type="http://schemas.openxmlformats.org/officeDocument/2006/relationships/image" Target="../media/image19.png"/><Relationship Id="rId5" Type="http://schemas.openxmlformats.org/officeDocument/2006/relationships/image" Target="../media/image18.emf"/><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6260951" cy="2912533"/>
          </a:xfrm>
        </p:spPr>
        <p:txBody>
          <a:bodyPr/>
          <a:lstStyle/>
          <a:p>
            <a:r>
              <a:rPr lang="en-US" sz="4400" dirty="0"/>
              <a:t>Application Modernization Introduction</a:t>
            </a:r>
          </a:p>
        </p:txBody>
      </p:sp>
      <p:sp>
        <p:nvSpPr>
          <p:cNvPr id="5" name="Subtitle 4">
            <a:extLst>
              <a:ext uri="{FF2B5EF4-FFF2-40B4-BE49-F238E27FC236}">
                <a16:creationId xmlns:a16="http://schemas.microsoft.com/office/drawing/2014/main" id="{8B565665-C951-5F44-8203-C72BE63088BD}"/>
              </a:ext>
            </a:extLst>
          </p:cNvPr>
          <p:cNvSpPr>
            <a:spLocks noGrp="1"/>
          </p:cNvSpPr>
          <p:nvPr>
            <p:ph type="subTitle" idx="1"/>
          </p:nvPr>
        </p:nvSpPr>
        <p:spPr>
          <a:xfrm>
            <a:off x="69574" y="3125636"/>
            <a:ext cx="6260951" cy="1639663"/>
          </a:xfrm>
        </p:spPr>
        <p:txBody>
          <a:bodyPr/>
          <a:lstStyle/>
          <a:p>
            <a:r>
              <a:rPr lang="en-US" dirty="0"/>
              <a:t>WW Developer Advocate Team</a:t>
            </a:r>
          </a:p>
        </p:txBody>
      </p:sp>
    </p:spTree>
    <p:custDataLst>
      <p:tags r:id="rId1"/>
    </p:custDataLst>
    <p:extLst>
      <p:ext uri="{BB962C8B-B14F-4D97-AF65-F5344CB8AC3E}">
        <p14:creationId xmlns:p14="http://schemas.microsoft.com/office/powerpoint/2010/main" val="19671178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19040786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799" y="268225"/>
            <a:ext cx="7739271" cy="5870532"/>
          </a:xfrm>
        </p:spPr>
        <p:txBody>
          <a:bodyPr anchor="ctr" anchorCtr="0"/>
          <a:lstStyle/>
          <a:p>
            <a:r>
              <a:rPr lang="en-US" sz="5867" dirty="0">
                <a:solidFill>
                  <a:schemeClr val="bg1"/>
                </a:solidFill>
                <a:latin typeface="IBM Plex Sans" charset="0"/>
                <a:ea typeface="IBM Plex Sans" charset="0"/>
                <a:cs typeface="IBM Plex Sans" charset="0"/>
              </a:rPr>
              <a:t>App </a:t>
            </a:r>
            <a:r>
              <a:rPr lang="en-US" sz="5867" dirty="0">
                <a:solidFill>
                  <a:schemeClr val="accent3"/>
                </a:solidFill>
                <a:latin typeface="IBM Plex Sans" charset="0"/>
                <a:ea typeface="IBM Plex Sans" charset="0"/>
                <a:cs typeface="IBM Plex Sans" charset="0"/>
              </a:rPr>
              <a:t>modernization</a:t>
            </a:r>
            <a:r>
              <a:rPr lang="en-US" sz="5867" dirty="0">
                <a:solidFill>
                  <a:schemeClr val="bg1"/>
                </a:solidFill>
                <a:latin typeface="IBM Plex Sans" charset="0"/>
                <a:ea typeface="IBM Plex Sans" charset="0"/>
                <a:cs typeface="IBM Plex Sans" charset="0"/>
              </a:rPr>
              <a:t> is inevitable</a:t>
            </a:r>
            <a:br>
              <a:rPr lang="en-US" sz="5867" dirty="0">
                <a:solidFill>
                  <a:schemeClr val="bg1"/>
                </a:solidFill>
                <a:latin typeface="IBM Plex Sans" charset="0"/>
                <a:ea typeface="IBM Plex Sans" charset="0"/>
                <a:cs typeface="IBM Plex Sans" charset="0"/>
              </a:rPr>
            </a:br>
            <a:endParaRPr lang="en-US" sz="5867" dirty="0">
              <a:solidFill>
                <a:schemeClr val="accent3"/>
              </a:solidFill>
              <a:latin typeface="IBM Plex Sans" charset="0"/>
              <a:ea typeface="IBM Plex Sans" charset="0"/>
              <a:cs typeface="IBM Plex Sans" charset="0"/>
            </a:endParaRPr>
          </a:p>
        </p:txBody>
      </p:sp>
      <p:sp>
        <p:nvSpPr>
          <p:cNvPr id="3" name="Footer Placeholder 2">
            <a:extLst>
              <a:ext uri="{FF2B5EF4-FFF2-40B4-BE49-F238E27FC236}">
                <a16:creationId xmlns:a16="http://schemas.microsoft.com/office/drawing/2014/main" id="{A157CAC5-8D65-0540-83D2-ED6D9A43EF2A}"/>
              </a:ext>
            </a:extLst>
          </p:cNvPr>
          <p:cNvSpPr>
            <a:spLocks noGrp="1"/>
          </p:cNvSpPr>
          <p:nvPr>
            <p:ph type="ftr" sz="quarter" idx="11"/>
          </p:nvPr>
        </p:nvSpPr>
        <p:spPr/>
        <p:txBody>
          <a:bodyPr/>
          <a:lstStyle/>
          <a:p>
            <a:r>
              <a:rPr lang="en-US"/>
              <a:t>Think 2019 / © 2019 IBM Corporation</a:t>
            </a:r>
          </a:p>
        </p:txBody>
      </p:sp>
    </p:spTree>
    <p:extLst>
      <p:ext uri="{BB962C8B-B14F-4D97-AF65-F5344CB8AC3E}">
        <p14:creationId xmlns:p14="http://schemas.microsoft.com/office/powerpoint/2010/main" val="12567074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53A3DA-A929-5B41-895A-DEB9BC5C392A}"/>
              </a:ext>
            </a:extLst>
          </p:cNvPr>
          <p:cNvSpPr>
            <a:spLocks noGrp="1"/>
          </p:cNvSpPr>
          <p:nvPr>
            <p:ph type="title"/>
          </p:nvPr>
        </p:nvSpPr>
        <p:spPr>
          <a:xfrm>
            <a:off x="304800" y="268224"/>
            <a:ext cx="8166086" cy="508000"/>
          </a:xfrm>
        </p:spPr>
        <p:txBody>
          <a:bodyPr>
            <a:noAutofit/>
          </a:bodyPr>
          <a:lstStyle/>
          <a:p>
            <a:pPr marL="0" indent="0">
              <a:buNone/>
            </a:pPr>
            <a:r>
              <a:rPr lang="en-US" dirty="0"/>
              <a:t>Evolution of application architectures</a:t>
            </a:r>
          </a:p>
        </p:txBody>
      </p:sp>
      <p:graphicFrame>
        <p:nvGraphicFramePr>
          <p:cNvPr id="4" name="Table 3">
            <a:extLst>
              <a:ext uri="{FF2B5EF4-FFF2-40B4-BE49-F238E27FC236}">
                <a16:creationId xmlns:a16="http://schemas.microsoft.com/office/drawing/2014/main" id="{FFB1C3D3-7A3D-A246-A44F-AB443DEFA645}"/>
              </a:ext>
            </a:extLst>
          </p:cNvPr>
          <p:cNvGraphicFramePr>
            <a:graphicFrameLocks noGrp="1"/>
          </p:cNvGraphicFramePr>
          <p:nvPr>
            <p:extLst>
              <p:ext uri="{D42A27DB-BD31-4B8C-83A1-F6EECF244321}">
                <p14:modId xmlns:p14="http://schemas.microsoft.com/office/powerpoint/2010/main" val="1421692077"/>
              </p:ext>
            </p:extLst>
          </p:nvPr>
        </p:nvGraphicFramePr>
        <p:xfrm>
          <a:off x="1606151" y="887869"/>
          <a:ext cx="8782449" cy="5360206"/>
        </p:xfrm>
        <a:graphic>
          <a:graphicData uri="http://schemas.openxmlformats.org/drawingml/2006/table">
            <a:tbl>
              <a:tblPr firstRow="1" bandRow="1">
                <a:tableStyleId>{5940675A-B579-460E-94D1-54222C63F5DA}</a:tableStyleId>
              </a:tblPr>
              <a:tblGrid>
                <a:gridCol w="1520942">
                  <a:extLst>
                    <a:ext uri="{9D8B030D-6E8A-4147-A177-3AD203B41FA5}">
                      <a16:colId xmlns:a16="http://schemas.microsoft.com/office/drawing/2014/main" val="946750162"/>
                    </a:ext>
                  </a:extLst>
                </a:gridCol>
                <a:gridCol w="7261507">
                  <a:extLst>
                    <a:ext uri="{9D8B030D-6E8A-4147-A177-3AD203B41FA5}">
                      <a16:colId xmlns:a16="http://schemas.microsoft.com/office/drawing/2014/main" val="2977884302"/>
                    </a:ext>
                  </a:extLst>
                </a:gridCol>
              </a:tblGrid>
              <a:tr h="1282811">
                <a:tc>
                  <a:txBody>
                    <a:bodyPr/>
                    <a:lstStyle/>
                    <a:p>
                      <a:pPr marL="0" indent="0" algn="ctr">
                        <a:buFontTx/>
                        <a:buNone/>
                      </a:pPr>
                      <a:r>
                        <a:rPr lang="en-US" sz="2800" dirty="0"/>
                        <a:t>Late 90’s</a:t>
                      </a:r>
                    </a:p>
                  </a:txBody>
                  <a:tcPr/>
                </a:tc>
                <a:tc>
                  <a:txBody>
                    <a:bodyPr/>
                    <a:lstStyle/>
                    <a:p>
                      <a:pPr marL="0" indent="0" algn="l">
                        <a:buFontTx/>
                        <a:buNone/>
                      </a:pPr>
                      <a:r>
                        <a:rPr lang="en-US" sz="1600" b="1" dirty="0"/>
                        <a:t>Enterprise Application (EAI) Services and Models</a:t>
                      </a:r>
                      <a:br>
                        <a:rPr lang="en-US" sz="1600" b="1" dirty="0"/>
                      </a:br>
                      <a:endParaRPr lang="en-US" sz="1600" b="1" dirty="0"/>
                    </a:p>
                    <a:p>
                      <a:pPr marL="0" indent="0" algn="l">
                        <a:buFontTx/>
                        <a:buNone/>
                      </a:pPr>
                      <a:r>
                        <a:rPr lang="en-US" sz="1600" dirty="0"/>
                        <a:t>Addressed integration and transactional challenges primarily  by using message oriented middleware. Mostly proprietary systems needing a proliferation of custom interfaces.</a:t>
                      </a:r>
                    </a:p>
                  </a:txBody>
                  <a:tcPr/>
                </a:tc>
                <a:extLst>
                  <a:ext uri="{0D108BD9-81ED-4DB2-BD59-A6C34878D82A}">
                    <a16:rowId xmlns:a16="http://schemas.microsoft.com/office/drawing/2014/main" val="3509406352"/>
                  </a:ext>
                </a:extLst>
              </a:tr>
              <a:tr h="1282811">
                <a:tc>
                  <a:txBody>
                    <a:bodyPr/>
                    <a:lstStyle/>
                    <a:p>
                      <a:pPr marL="0" indent="0" algn="ctr">
                        <a:buFontTx/>
                        <a:buNone/>
                      </a:pPr>
                      <a:r>
                        <a:rPr lang="en-US" sz="2800" dirty="0"/>
                        <a:t>Mid 00’s</a:t>
                      </a:r>
                    </a:p>
                  </a:txBody>
                  <a:tcPr/>
                </a:tc>
                <a:tc>
                  <a:txBody>
                    <a:bodyPr/>
                    <a:lstStyle/>
                    <a:p>
                      <a:pPr marL="0" indent="0" algn="l">
                        <a:buFontTx/>
                        <a:buNone/>
                      </a:pPr>
                      <a:r>
                        <a:rPr lang="en-US" sz="1600" b="1" dirty="0"/>
                        <a:t>Service Oriented Architectures</a:t>
                      </a:r>
                      <a:br>
                        <a:rPr lang="en-US" sz="1600" b="1" dirty="0"/>
                      </a:br>
                      <a:br>
                        <a:rPr lang="en-US" sz="1600" b="1" dirty="0"/>
                      </a:br>
                      <a:r>
                        <a:rPr lang="en-US" sz="1600" b="0" dirty="0"/>
                        <a:t>Based on open protocols like SOAP and WSDL making integration and adoption easier. Usually deployed on an Enterprise ESB which is hard to manage and scale. </a:t>
                      </a:r>
                    </a:p>
                  </a:txBody>
                  <a:tcPr/>
                </a:tc>
                <a:extLst>
                  <a:ext uri="{0D108BD9-81ED-4DB2-BD59-A6C34878D82A}">
                    <a16:rowId xmlns:a16="http://schemas.microsoft.com/office/drawing/2014/main" val="2956320680"/>
                  </a:ext>
                </a:extLst>
              </a:tr>
              <a:tr h="1367326">
                <a:tc>
                  <a:txBody>
                    <a:bodyPr/>
                    <a:lstStyle/>
                    <a:p>
                      <a:pPr marL="0" indent="0" algn="ctr">
                        <a:buFontTx/>
                        <a:buNone/>
                      </a:pPr>
                      <a:r>
                        <a:rPr lang="en-US" sz="2800" dirty="0"/>
                        <a:t>Early 10’s</a:t>
                      </a:r>
                    </a:p>
                  </a:txBody>
                  <a:tcPr/>
                </a:tc>
                <a:tc>
                  <a:txBody>
                    <a:bodyPr/>
                    <a:lstStyle/>
                    <a:p>
                      <a:pPr marL="0" indent="0" algn="l">
                        <a:buFontTx/>
                        <a:buNone/>
                      </a:pPr>
                      <a:r>
                        <a:rPr lang="en-US" sz="1600" b="1" dirty="0"/>
                        <a:t>API Platforms and API Management</a:t>
                      </a:r>
                      <a:br>
                        <a:rPr lang="en-US" sz="1600" b="1" dirty="0"/>
                      </a:br>
                      <a:endParaRPr lang="en-US" sz="1600" b="1" dirty="0"/>
                    </a:p>
                    <a:p>
                      <a:pPr marL="0" indent="0" algn="l">
                        <a:buFontTx/>
                        <a:buNone/>
                      </a:pPr>
                      <a:r>
                        <a:rPr lang="en-US" sz="1600" b="0" dirty="0"/>
                        <a:t>REST and JSON become the defacto standard for consuming backend data. Mobile apps become major consumers of backend data. New Open protocols like OAuth become available further simplifying API development .</a:t>
                      </a:r>
                    </a:p>
                  </a:txBody>
                  <a:tcPr/>
                </a:tc>
                <a:extLst>
                  <a:ext uri="{0D108BD9-81ED-4DB2-BD59-A6C34878D82A}">
                    <a16:rowId xmlns:a16="http://schemas.microsoft.com/office/drawing/2014/main" val="2942220920"/>
                  </a:ext>
                </a:extLst>
              </a:tr>
              <a:tr h="1342477">
                <a:tc>
                  <a:txBody>
                    <a:bodyPr/>
                    <a:lstStyle/>
                    <a:p>
                      <a:pPr marL="0" indent="0" algn="ctr">
                        <a:buFontTx/>
                        <a:buNone/>
                      </a:pPr>
                      <a:r>
                        <a:rPr lang="en-US" sz="2800"/>
                        <a:t>2015 and beyond</a:t>
                      </a:r>
                    </a:p>
                  </a:txBody>
                  <a:tcPr/>
                </a:tc>
                <a:tc>
                  <a:txBody>
                    <a:bodyPr/>
                    <a:lstStyle/>
                    <a:p>
                      <a:pPr marL="0" indent="0" algn="l">
                        <a:buNone/>
                      </a:pPr>
                      <a:r>
                        <a:rPr lang="en-US" sz="1600" b="1" dirty="0"/>
                        <a:t>Microservice Architecture</a:t>
                      </a:r>
                      <a:br>
                        <a:rPr lang="en-US" sz="1600" b="1" dirty="0"/>
                      </a:br>
                      <a:endParaRPr lang="en-US" sz="1600" b="1" dirty="0"/>
                    </a:p>
                    <a:p>
                      <a:pPr marL="0" indent="0" algn="l">
                        <a:buNone/>
                      </a:pPr>
                      <a:r>
                        <a:rPr lang="en-US" sz="1600" b="0" dirty="0"/>
                        <a:t>A</a:t>
                      </a:r>
                      <a:r>
                        <a:rPr lang="en-US" sz="1600" dirty="0"/>
                        <a:t>pplications are composed of small, independently deployable processes communicating with each other using language-agnostic APIs and protocols.</a:t>
                      </a:r>
                      <a:endParaRPr lang="en-US" sz="1600" b="0" dirty="0"/>
                    </a:p>
                  </a:txBody>
                  <a:tcPr/>
                </a:tc>
                <a:extLst>
                  <a:ext uri="{0D108BD9-81ED-4DB2-BD59-A6C34878D82A}">
                    <a16:rowId xmlns:a16="http://schemas.microsoft.com/office/drawing/2014/main" val="3524633085"/>
                  </a:ext>
                </a:extLst>
              </a:tr>
            </a:tbl>
          </a:graphicData>
        </a:graphic>
      </p:graphicFrame>
      <p:sp>
        <p:nvSpPr>
          <p:cNvPr id="5" name="Down Arrow 4">
            <a:extLst>
              <a:ext uri="{FF2B5EF4-FFF2-40B4-BE49-F238E27FC236}">
                <a16:creationId xmlns:a16="http://schemas.microsoft.com/office/drawing/2014/main" id="{66C8DD9B-1DB9-7149-A8DE-782F1C0AE9FD}"/>
              </a:ext>
            </a:extLst>
          </p:cNvPr>
          <p:cNvSpPr/>
          <p:nvPr/>
        </p:nvSpPr>
        <p:spPr>
          <a:xfrm>
            <a:off x="427512" y="1168650"/>
            <a:ext cx="851243" cy="4994644"/>
          </a:xfrm>
          <a:prstGeom prst="downArrow">
            <a:avLst/>
          </a:prstGeom>
          <a:solidFill>
            <a:srgbClr val="2B2B2B"/>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205739" marR="0" indent="-205739" algn="l" defTabSz="914400" rtl="0" fontAlgn="auto" latinLnBrk="0" hangingPunct="0">
              <a:lnSpc>
                <a:spcPct val="100000"/>
              </a:lnSpc>
              <a:spcBef>
                <a:spcPts val="0"/>
              </a:spcBef>
              <a:spcAft>
                <a:spcPts val="0"/>
              </a:spcAft>
              <a:buClrTx/>
              <a:buSzPct val="100000"/>
              <a:buFont typeface="Arial"/>
              <a:buChar char="•"/>
              <a:tabLst/>
            </a:pPr>
            <a:endParaRPr kumimoji="0" lang="en-US" sz="1800" b="0" i="0" u="none" strike="noStrike" cap="none" spc="0" normalizeH="0" baseline="0">
              <a:ln>
                <a:noFill/>
              </a:ln>
              <a:solidFill>
                <a:srgbClr val="2B2B2B"/>
              </a:solidFill>
              <a:effectLst/>
              <a:uFillTx/>
              <a:latin typeface="+mn-lt"/>
              <a:ea typeface="+mn-ea"/>
              <a:cs typeface="+mn-cs"/>
              <a:sym typeface="Helvetica"/>
            </a:endParaRPr>
          </a:p>
        </p:txBody>
      </p:sp>
      <p:sp>
        <p:nvSpPr>
          <p:cNvPr id="3" name="Footer Placeholder 2">
            <a:extLst>
              <a:ext uri="{FF2B5EF4-FFF2-40B4-BE49-F238E27FC236}">
                <a16:creationId xmlns:a16="http://schemas.microsoft.com/office/drawing/2014/main" id="{45E1A30E-CACB-914F-8BE5-A5563CB9EC34}"/>
              </a:ext>
            </a:extLst>
          </p:cNvPr>
          <p:cNvSpPr>
            <a:spLocks noGrp="1"/>
          </p:cNvSpPr>
          <p:nvPr>
            <p:ph type="ftr" sz="quarter" idx="11"/>
          </p:nvPr>
        </p:nvSpPr>
        <p:spPr/>
        <p:txBody>
          <a:bodyPr/>
          <a:lstStyle/>
          <a:p>
            <a:r>
              <a:rPr lang="en-US"/>
              <a:t>Think 2019 / © 2019 IBM Corporation</a:t>
            </a:r>
          </a:p>
        </p:txBody>
      </p:sp>
    </p:spTree>
    <p:extLst>
      <p:ext uri="{BB962C8B-B14F-4D97-AF65-F5344CB8AC3E}">
        <p14:creationId xmlns:p14="http://schemas.microsoft.com/office/powerpoint/2010/main" val="29732458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6E3ADD-1F0A-CA46-B594-917C9F09D91C}"/>
              </a:ext>
            </a:extLst>
          </p:cNvPr>
          <p:cNvSpPr>
            <a:spLocks noGrp="1"/>
          </p:cNvSpPr>
          <p:nvPr>
            <p:ph type="title"/>
          </p:nvPr>
        </p:nvSpPr>
        <p:spPr>
          <a:xfrm>
            <a:off x="308231" y="215432"/>
            <a:ext cx="8031803" cy="508000"/>
          </a:xfrm>
        </p:spPr>
        <p:txBody>
          <a:bodyPr>
            <a:noAutofit/>
          </a:bodyPr>
          <a:lstStyle/>
          <a:p>
            <a:pPr marL="0" indent="0">
              <a:buNone/>
            </a:pPr>
            <a:r>
              <a:rPr lang="en-US" dirty="0"/>
              <a:t>Key tenets of a microservices architecture</a:t>
            </a:r>
          </a:p>
        </p:txBody>
      </p:sp>
      <p:sp>
        <p:nvSpPr>
          <p:cNvPr id="3" name="Text Placeholder 2">
            <a:extLst>
              <a:ext uri="{FF2B5EF4-FFF2-40B4-BE49-F238E27FC236}">
                <a16:creationId xmlns:a16="http://schemas.microsoft.com/office/drawing/2014/main" id="{C912401D-DB11-EC42-AC24-799871FE3E28}"/>
              </a:ext>
            </a:extLst>
          </p:cNvPr>
          <p:cNvSpPr>
            <a:spLocks noGrp="1"/>
          </p:cNvSpPr>
          <p:nvPr>
            <p:ph type="body" idx="4294967295"/>
          </p:nvPr>
        </p:nvSpPr>
        <p:spPr>
          <a:xfrm>
            <a:off x="195469" y="914401"/>
            <a:ext cx="11028362" cy="5042662"/>
          </a:xfrm>
          <a:prstGeom prst="rect">
            <a:avLst/>
          </a:prstGeom>
        </p:spPr>
        <p:txBody>
          <a:bodyPr>
            <a:normAutofit fontScale="25000" lnSpcReduction="20000"/>
          </a:bodyPr>
          <a:lstStyle/>
          <a:p>
            <a:pPr marL="971550" lvl="1" indent="-514350">
              <a:buFont typeface="+mj-lt"/>
              <a:buAutoNum type="arabicPeriod"/>
            </a:pPr>
            <a:r>
              <a:rPr lang="en-US" sz="7200" b="1" dirty="0"/>
              <a:t>Large monoliths are broken down into many small services</a:t>
            </a:r>
          </a:p>
          <a:p>
            <a:pPr marL="1403350" lvl="2" indent="-457200"/>
            <a:r>
              <a:rPr lang="en-US" sz="6400" dirty="0"/>
              <a:t>Each service runs into its own process</a:t>
            </a:r>
          </a:p>
          <a:p>
            <a:pPr marL="1403350" lvl="2" indent="-457200"/>
            <a:r>
              <a:rPr lang="en-US" sz="6400" dirty="0"/>
              <a:t>Generally accepted rule is one service per container</a:t>
            </a:r>
          </a:p>
          <a:p>
            <a:pPr marL="971550" lvl="1" indent="-514350">
              <a:buFont typeface="+mj-lt"/>
              <a:buAutoNum type="arabicPeriod"/>
            </a:pPr>
            <a:r>
              <a:rPr lang="en-US" sz="7200" b="1" dirty="0"/>
              <a:t>Services are optimized for a single function</a:t>
            </a:r>
          </a:p>
          <a:p>
            <a:pPr marL="1460500" lvl="2" indent="-514350"/>
            <a:r>
              <a:rPr lang="en-US" sz="6400" dirty="0"/>
              <a:t>One business function per service</a:t>
            </a:r>
          </a:p>
          <a:p>
            <a:pPr marL="1958519" lvl="3" indent="-514350"/>
            <a:r>
              <a:rPr lang="en-US" sz="6400" dirty="0"/>
              <a:t>The service will have only one reason to change</a:t>
            </a:r>
          </a:p>
          <a:p>
            <a:pPr marL="971550" lvl="1" indent="-514350">
              <a:buFont typeface="+mj-lt"/>
              <a:buAutoNum type="arabicPeriod"/>
            </a:pPr>
            <a:r>
              <a:rPr lang="en-US" sz="7200" b="1" dirty="0"/>
              <a:t>Services are tightly encapsulated behind concrete programming interfaces</a:t>
            </a:r>
          </a:p>
          <a:p>
            <a:pPr marL="1460500" lvl="2" indent="-514350"/>
            <a:r>
              <a:rPr lang="en-US" sz="6400" dirty="0"/>
              <a:t>Have to balance between evolving  the interface and maintaining backward compatibility</a:t>
            </a:r>
          </a:p>
          <a:p>
            <a:pPr marL="971550" lvl="1" indent="-514350">
              <a:buFont typeface="+mj-lt"/>
              <a:buAutoNum type="arabicPeriod"/>
            </a:pPr>
            <a:r>
              <a:rPr lang="en-US" sz="7200" b="1" dirty="0"/>
              <a:t>Communication via REST API and/or message brokers</a:t>
            </a:r>
          </a:p>
          <a:p>
            <a:pPr marL="1460500" lvl="2" indent="-514350"/>
            <a:r>
              <a:rPr lang="en-US" sz="6400" dirty="0"/>
              <a:t>Avoids tight coupling and allows for flexibility of synchronous and asynchronous access</a:t>
            </a:r>
          </a:p>
          <a:p>
            <a:pPr marL="971550" lvl="1" indent="-514350">
              <a:buFont typeface="+mj-lt"/>
              <a:buAutoNum type="arabicPeriod"/>
            </a:pPr>
            <a:r>
              <a:rPr lang="en-US" sz="7200" b="1" dirty="0"/>
              <a:t>Per-service continuous integration and continuous deployment (CI/CD)</a:t>
            </a:r>
          </a:p>
          <a:p>
            <a:pPr marL="1460500" lvl="2" indent="-514350"/>
            <a:r>
              <a:rPr lang="en-US" sz="6400" dirty="0"/>
              <a:t>Services can evolve at different rates </a:t>
            </a:r>
          </a:p>
          <a:p>
            <a:pPr marL="971550" lvl="1" indent="-514350">
              <a:buFont typeface="+mj-lt"/>
              <a:buAutoNum type="arabicPeriod"/>
            </a:pPr>
            <a:r>
              <a:rPr lang="en-US" sz="7200" b="1" dirty="0"/>
              <a:t>Per-service HA and clustering</a:t>
            </a:r>
          </a:p>
          <a:p>
            <a:pPr marL="1460500" lvl="2" indent="-514350"/>
            <a:r>
              <a:rPr lang="en-US" sz="6400" dirty="0"/>
              <a:t>Services can be scaled independently  at different rates as needed</a:t>
            </a:r>
          </a:p>
          <a:p>
            <a:pPr marL="457200" lvl="1" indent="0">
              <a:buNone/>
            </a:pPr>
            <a:endParaRPr lang="nl-NL" sz="2800" dirty="0"/>
          </a:p>
          <a:p>
            <a:pPr marL="0" indent="0">
              <a:buNone/>
            </a:pPr>
            <a:endParaRPr lang="en-US" dirty="0"/>
          </a:p>
        </p:txBody>
      </p:sp>
      <p:grpSp>
        <p:nvGrpSpPr>
          <p:cNvPr id="10" name="Group 9">
            <a:extLst>
              <a:ext uri="{FF2B5EF4-FFF2-40B4-BE49-F238E27FC236}">
                <a16:creationId xmlns:a16="http://schemas.microsoft.com/office/drawing/2014/main" id="{6C6B2DC3-5E6B-B643-9053-13B37505EE6F}"/>
              </a:ext>
            </a:extLst>
          </p:cNvPr>
          <p:cNvGrpSpPr/>
          <p:nvPr/>
        </p:nvGrpSpPr>
        <p:grpSpPr>
          <a:xfrm>
            <a:off x="7640430" y="1393554"/>
            <a:ext cx="1643270" cy="1413146"/>
            <a:chOff x="711200" y="2768600"/>
            <a:chExt cx="2476500" cy="2349500"/>
          </a:xfrm>
        </p:grpSpPr>
        <p:sp>
          <p:nvSpPr>
            <p:cNvPr id="11" name="Rounded Rectangle 10">
              <a:extLst>
                <a:ext uri="{FF2B5EF4-FFF2-40B4-BE49-F238E27FC236}">
                  <a16:creationId xmlns:a16="http://schemas.microsoft.com/office/drawing/2014/main" id="{53530CBA-D4B0-E84D-81AF-6E9C93EA7DEA}"/>
                </a:ext>
              </a:extLst>
            </p:cNvPr>
            <p:cNvSpPr/>
            <p:nvPr/>
          </p:nvSpPr>
          <p:spPr>
            <a:xfrm>
              <a:off x="711200" y="2768600"/>
              <a:ext cx="2476500" cy="2349500"/>
            </a:xfrm>
            <a:prstGeom prst="roundRect">
              <a:avLst/>
            </a:prstGeom>
            <a:solidFill>
              <a:srgbClr val="5B9BD5">
                <a:lumMod val="40000"/>
                <a:lumOff val="60000"/>
              </a:srgbClr>
            </a:solidFill>
            <a:ln w="12700" cap="flat">
              <a:solidFill>
                <a:srgbClr val="4472C4"/>
              </a:solidFill>
              <a:prstDash val="solid"/>
              <a:miter lim="800000"/>
            </a:ln>
            <a:effectLst/>
            <a:sp3d/>
          </p:spPr>
          <p:txBody>
            <a:bodyPr rot="0" spcFirstLastPara="1" vertOverflow="overflow" horzOverflow="overflow" vert="horz" wrap="square" lIns="45719" tIns="45719" rIns="45719" bIns="45719" numCol="1" spcCol="38100" rtlCol="0" anchor="ctr">
              <a:spAutoFit/>
            </a:bodyPr>
            <a:lstStyle/>
            <a:p>
              <a:pPr marL="0" marR="0" lvl="0" indent="0" defTabSz="914400" eaLnBrk="1" fontAlgn="auto" latinLnBrk="0" hangingPunct="0">
                <a:lnSpc>
                  <a:spcPct val="100000"/>
                </a:lnSpc>
                <a:spcBef>
                  <a:spcPts val="0"/>
                </a:spcBef>
                <a:spcAft>
                  <a:spcPts val="0"/>
                </a:spcAft>
                <a:buClrTx/>
                <a:buSzTx/>
                <a:buFontTx/>
                <a:buNone/>
                <a:tabLst/>
                <a:defRPr/>
              </a:pPr>
              <a:endParaRPr kumimoji="0" lang="en-US" sz="1800" b="1" i="0" u="none" strike="noStrike" kern="0" cap="none" spc="0" normalizeH="0" baseline="0" noProof="0">
                <a:ln>
                  <a:noFill/>
                </a:ln>
                <a:solidFill>
                  <a:srgbClr val="000000"/>
                </a:solidFill>
                <a:effectLst/>
                <a:uLnTx/>
                <a:uFillTx/>
                <a:latin typeface="Calibri"/>
                <a:ea typeface="+mj-ea"/>
                <a:cs typeface="Calibri"/>
                <a:sym typeface="Calibri"/>
              </a:endParaRPr>
            </a:p>
          </p:txBody>
        </p:sp>
        <p:sp>
          <p:nvSpPr>
            <p:cNvPr id="12" name="Moon 11">
              <a:extLst>
                <a:ext uri="{FF2B5EF4-FFF2-40B4-BE49-F238E27FC236}">
                  <a16:creationId xmlns:a16="http://schemas.microsoft.com/office/drawing/2014/main" id="{2833B302-3DEE-EA4B-BA0F-018266EA7248}"/>
                </a:ext>
              </a:extLst>
            </p:cNvPr>
            <p:cNvSpPr/>
            <p:nvPr/>
          </p:nvSpPr>
          <p:spPr>
            <a:xfrm>
              <a:off x="2089150" y="3263696"/>
              <a:ext cx="349250" cy="546100"/>
            </a:xfrm>
            <a:prstGeom prst="moon">
              <a:avLst>
                <a:gd name="adj" fmla="val 54773"/>
              </a:avLst>
            </a:prstGeom>
            <a:solidFill>
              <a:srgbClr val="FFC000">
                <a:lumMod val="60000"/>
                <a:lumOff val="40000"/>
              </a:srgbClr>
            </a:solidFill>
            <a:ln w="12700" cap="flat">
              <a:solidFill>
                <a:srgbClr val="4472C4"/>
              </a:solidFill>
              <a:prstDash val="solid"/>
              <a:miter lim="800000"/>
            </a:ln>
            <a:effectLst/>
            <a:sp3d/>
          </p:spPr>
          <p:txBody>
            <a:bodyPr rot="0" spcFirstLastPara="1" vertOverflow="overflow" horzOverflow="overflow" vert="horz" wrap="square" lIns="45719" tIns="45719" rIns="45719" bIns="45719" numCol="1" spcCol="38100" rtlCol="0" anchor="ctr">
              <a:spAutoFit/>
            </a:bodyPr>
            <a:lstStyle/>
            <a:p>
              <a:pPr marL="0" marR="0" lvl="0" indent="0" defTabSz="914400" eaLnBrk="1" fontAlgn="auto" latinLnBrk="0" hangingPunct="0">
                <a:lnSpc>
                  <a:spcPct val="100000"/>
                </a:lnSpc>
                <a:spcBef>
                  <a:spcPts val="0"/>
                </a:spcBef>
                <a:spcAft>
                  <a:spcPts val="0"/>
                </a:spcAft>
                <a:buClrTx/>
                <a:buSzTx/>
                <a:buFontTx/>
                <a:buNone/>
                <a:tabLst/>
                <a:defRPr/>
              </a:pPr>
              <a:endParaRPr kumimoji="0" lang="en-US" sz="1800" b="1" i="0" u="none" strike="noStrike" kern="0" cap="none" spc="0" normalizeH="0" baseline="0" noProof="0">
                <a:ln>
                  <a:noFill/>
                </a:ln>
                <a:solidFill>
                  <a:srgbClr val="000000"/>
                </a:solidFill>
                <a:effectLst/>
                <a:uLnTx/>
                <a:uFillTx/>
                <a:latin typeface="Calibri"/>
                <a:ea typeface="+mj-ea"/>
                <a:cs typeface="Calibri"/>
                <a:sym typeface="Calibri"/>
              </a:endParaRPr>
            </a:p>
          </p:txBody>
        </p:sp>
        <p:sp>
          <p:nvSpPr>
            <p:cNvPr id="13" name="Plaque 12">
              <a:extLst>
                <a:ext uri="{FF2B5EF4-FFF2-40B4-BE49-F238E27FC236}">
                  <a16:creationId xmlns:a16="http://schemas.microsoft.com/office/drawing/2014/main" id="{D5AC99F9-822E-D844-A8C4-41A6A6430C38}"/>
                </a:ext>
              </a:extLst>
            </p:cNvPr>
            <p:cNvSpPr/>
            <p:nvPr/>
          </p:nvSpPr>
          <p:spPr>
            <a:xfrm>
              <a:off x="1327150" y="4029126"/>
              <a:ext cx="419253" cy="545998"/>
            </a:xfrm>
            <a:prstGeom prst="plaque">
              <a:avLst>
                <a:gd name="adj" fmla="val 37871"/>
              </a:avLst>
            </a:prstGeom>
            <a:solidFill>
              <a:srgbClr val="4472C4">
                <a:lumMod val="75000"/>
              </a:srgbClr>
            </a:solidFill>
            <a:ln w="12700" cap="flat">
              <a:solidFill>
                <a:srgbClr val="4472C4"/>
              </a:solidFill>
              <a:prstDash val="solid"/>
              <a:miter lim="800000"/>
            </a:ln>
            <a:effectLst/>
            <a:sp3d/>
          </p:spPr>
          <p:txBody>
            <a:bodyPr rot="0" spcFirstLastPara="1" vertOverflow="overflow" horzOverflow="overflow" vert="horz" wrap="square" lIns="45719" tIns="45719" rIns="45719" bIns="45719" numCol="1" spcCol="38100" rtlCol="0" anchor="ctr">
              <a:spAutoFit/>
            </a:bodyPr>
            <a:lstStyle/>
            <a:p>
              <a:pPr marL="0" marR="0" lvl="0" indent="0" defTabSz="914400" eaLnBrk="1" fontAlgn="auto" latinLnBrk="0" hangingPunct="0">
                <a:lnSpc>
                  <a:spcPct val="100000"/>
                </a:lnSpc>
                <a:spcBef>
                  <a:spcPts val="0"/>
                </a:spcBef>
                <a:spcAft>
                  <a:spcPts val="0"/>
                </a:spcAft>
                <a:buClrTx/>
                <a:buSzTx/>
                <a:buFontTx/>
                <a:buNone/>
                <a:tabLst/>
                <a:defRPr/>
              </a:pPr>
              <a:endParaRPr kumimoji="0" lang="en-US" sz="1800" b="1" i="0" u="none" strike="noStrike" kern="0" cap="none" spc="0" normalizeH="0" baseline="0" noProof="0">
                <a:ln>
                  <a:noFill/>
                </a:ln>
                <a:solidFill>
                  <a:srgbClr val="000000"/>
                </a:solidFill>
                <a:effectLst/>
                <a:uLnTx/>
                <a:uFillTx/>
                <a:latin typeface="Calibri"/>
                <a:ea typeface="+mj-ea"/>
                <a:cs typeface="Calibri"/>
                <a:sym typeface="Calibri"/>
              </a:endParaRPr>
            </a:p>
          </p:txBody>
        </p:sp>
        <p:sp>
          <p:nvSpPr>
            <p:cNvPr id="14" name="Triangle 13">
              <a:extLst>
                <a:ext uri="{FF2B5EF4-FFF2-40B4-BE49-F238E27FC236}">
                  <a16:creationId xmlns:a16="http://schemas.microsoft.com/office/drawing/2014/main" id="{6528931A-7ED9-BC43-82F6-9EF5B2297E6F}"/>
                </a:ext>
              </a:extLst>
            </p:cNvPr>
            <p:cNvSpPr/>
            <p:nvPr/>
          </p:nvSpPr>
          <p:spPr>
            <a:xfrm>
              <a:off x="1077836" y="3106763"/>
              <a:ext cx="498628" cy="546100"/>
            </a:xfrm>
            <a:prstGeom prst="triangle">
              <a:avLst/>
            </a:prstGeom>
            <a:solidFill>
              <a:srgbClr val="ED7D31">
                <a:lumMod val="60000"/>
                <a:lumOff val="40000"/>
              </a:srgbClr>
            </a:solidFill>
            <a:ln w="12700" cap="flat">
              <a:solidFill>
                <a:srgbClr val="4472C4"/>
              </a:solidFill>
              <a:prstDash val="solid"/>
              <a:miter lim="800000"/>
            </a:ln>
            <a:effectLst/>
            <a:sp3d/>
          </p:spPr>
          <p:txBody>
            <a:bodyPr rot="0" spcFirstLastPara="1" vertOverflow="overflow" horzOverflow="overflow" vert="horz" wrap="square" lIns="45719" tIns="45719" rIns="45719" bIns="45719" numCol="1" spcCol="38100" rtlCol="0" anchor="ctr">
              <a:spAutoFit/>
            </a:bodyPr>
            <a:lstStyle/>
            <a:p>
              <a:pPr marL="0" marR="0" lvl="0" indent="0" defTabSz="914400" eaLnBrk="1" fontAlgn="auto" latinLnBrk="0" hangingPunct="0">
                <a:lnSpc>
                  <a:spcPct val="100000"/>
                </a:lnSpc>
                <a:spcBef>
                  <a:spcPts val="0"/>
                </a:spcBef>
                <a:spcAft>
                  <a:spcPts val="0"/>
                </a:spcAft>
                <a:buClrTx/>
                <a:buSzTx/>
                <a:buFontTx/>
                <a:buNone/>
                <a:tabLst/>
                <a:defRPr/>
              </a:pPr>
              <a:endParaRPr kumimoji="0" lang="en-US" sz="1800" b="1" i="0" u="none" strike="noStrike" kern="0" cap="none" spc="0" normalizeH="0" baseline="0" noProof="0">
                <a:ln>
                  <a:noFill/>
                </a:ln>
                <a:solidFill>
                  <a:srgbClr val="000000"/>
                </a:solidFill>
                <a:effectLst/>
                <a:uLnTx/>
                <a:uFillTx/>
                <a:latin typeface="Calibri"/>
                <a:ea typeface="+mj-ea"/>
                <a:cs typeface="Calibri"/>
                <a:sym typeface="Calibri"/>
              </a:endParaRPr>
            </a:p>
          </p:txBody>
        </p:sp>
        <p:sp>
          <p:nvSpPr>
            <p:cNvPr id="15" name="Teardrop 14">
              <a:extLst>
                <a:ext uri="{FF2B5EF4-FFF2-40B4-BE49-F238E27FC236}">
                  <a16:creationId xmlns:a16="http://schemas.microsoft.com/office/drawing/2014/main" id="{C3B69E04-E113-E343-AAB3-CAD734D60DDF}"/>
                </a:ext>
              </a:extLst>
            </p:cNvPr>
            <p:cNvSpPr/>
            <p:nvPr/>
          </p:nvSpPr>
          <p:spPr>
            <a:xfrm>
              <a:off x="2263775" y="4411662"/>
              <a:ext cx="381000" cy="422275"/>
            </a:xfrm>
            <a:prstGeom prst="teardrop">
              <a:avLst>
                <a:gd name="adj" fmla="val 200000"/>
              </a:avLst>
            </a:prstGeom>
            <a:solidFill>
              <a:srgbClr val="70AD47">
                <a:lumMod val="60000"/>
                <a:lumOff val="40000"/>
              </a:srgbClr>
            </a:solidFill>
            <a:ln w="12700" cap="flat">
              <a:solidFill>
                <a:srgbClr val="4472C4"/>
              </a:solidFill>
              <a:prstDash val="solid"/>
              <a:miter lim="800000"/>
            </a:ln>
            <a:effectLst/>
            <a:sp3d/>
          </p:spPr>
          <p:txBody>
            <a:bodyPr rot="0" spcFirstLastPara="1" vertOverflow="overflow" horzOverflow="overflow" vert="horz" wrap="square" lIns="45719" tIns="45719" rIns="45719" bIns="45719" numCol="1" spcCol="38100" rtlCol="0" anchor="ctr">
              <a:spAutoFit/>
            </a:bodyPr>
            <a:lstStyle/>
            <a:p>
              <a:pPr marL="0" marR="0" lvl="0" indent="0" defTabSz="914400" eaLnBrk="1" fontAlgn="auto" latinLnBrk="0" hangingPunct="0">
                <a:lnSpc>
                  <a:spcPct val="100000"/>
                </a:lnSpc>
                <a:spcBef>
                  <a:spcPts val="0"/>
                </a:spcBef>
                <a:spcAft>
                  <a:spcPts val="0"/>
                </a:spcAft>
                <a:buClrTx/>
                <a:buSzTx/>
                <a:buFontTx/>
                <a:buNone/>
                <a:tabLst/>
                <a:defRPr/>
              </a:pPr>
              <a:endParaRPr kumimoji="0" lang="en-US" sz="1800" b="1" i="0" u="none" strike="noStrike" kern="0" cap="none" spc="0" normalizeH="0" baseline="0" noProof="0">
                <a:ln>
                  <a:noFill/>
                </a:ln>
                <a:solidFill>
                  <a:srgbClr val="000000"/>
                </a:solidFill>
                <a:effectLst/>
                <a:uLnTx/>
                <a:uFillTx/>
                <a:latin typeface="Calibri"/>
                <a:ea typeface="+mj-ea"/>
                <a:cs typeface="Calibri"/>
                <a:sym typeface="Calibri"/>
              </a:endParaRPr>
            </a:p>
          </p:txBody>
        </p:sp>
      </p:grpSp>
      <p:grpSp>
        <p:nvGrpSpPr>
          <p:cNvPr id="42" name="Group 41">
            <a:extLst>
              <a:ext uri="{FF2B5EF4-FFF2-40B4-BE49-F238E27FC236}">
                <a16:creationId xmlns:a16="http://schemas.microsoft.com/office/drawing/2014/main" id="{E8AD746C-EE47-FC47-BB0A-24A93E921BC1}"/>
              </a:ext>
            </a:extLst>
          </p:cNvPr>
          <p:cNvGrpSpPr/>
          <p:nvPr/>
        </p:nvGrpSpPr>
        <p:grpSpPr>
          <a:xfrm>
            <a:off x="10317639" y="1393554"/>
            <a:ext cx="1666192" cy="1413146"/>
            <a:chOff x="609599" y="2018061"/>
            <a:chExt cx="2476500" cy="2349500"/>
          </a:xfrm>
        </p:grpSpPr>
        <p:sp>
          <p:nvSpPr>
            <p:cNvPr id="29" name="Rounded Rectangle 28">
              <a:extLst>
                <a:ext uri="{FF2B5EF4-FFF2-40B4-BE49-F238E27FC236}">
                  <a16:creationId xmlns:a16="http://schemas.microsoft.com/office/drawing/2014/main" id="{321F4961-152D-5D49-92FB-8F09086BA90C}"/>
                </a:ext>
              </a:extLst>
            </p:cNvPr>
            <p:cNvSpPr/>
            <p:nvPr/>
          </p:nvSpPr>
          <p:spPr>
            <a:xfrm>
              <a:off x="609599" y="2018061"/>
              <a:ext cx="2476500" cy="2349500"/>
            </a:xfrm>
            <a:prstGeom prst="roundRect">
              <a:avLst/>
            </a:prstGeom>
            <a:solidFill>
              <a:srgbClr val="5B9BD5">
                <a:lumMod val="40000"/>
                <a:lumOff val="60000"/>
              </a:srgbClr>
            </a:solidFill>
            <a:ln w="12700" cap="flat">
              <a:solidFill>
                <a:srgbClr val="4472C4"/>
              </a:solidFill>
              <a:prstDash val="solid"/>
              <a:miter lim="800000"/>
            </a:ln>
            <a:effectLst/>
            <a:sp3d/>
          </p:spPr>
          <p:txBody>
            <a:bodyPr rot="0" spcFirstLastPara="1" vertOverflow="overflow" horzOverflow="overflow" vert="horz" wrap="square" lIns="45719" tIns="45719" rIns="45719" bIns="45719" numCol="1" spcCol="38100" rtlCol="0" anchor="ctr">
              <a:spAutoFit/>
            </a:bodyPr>
            <a:lstStyle/>
            <a:p>
              <a:pPr marL="0" marR="0" lvl="0" indent="0" defTabSz="914400" eaLnBrk="1" fontAlgn="auto" latinLnBrk="0" hangingPunct="0">
                <a:lnSpc>
                  <a:spcPct val="100000"/>
                </a:lnSpc>
                <a:spcBef>
                  <a:spcPts val="0"/>
                </a:spcBef>
                <a:spcAft>
                  <a:spcPts val="0"/>
                </a:spcAft>
                <a:buClrTx/>
                <a:buSzTx/>
                <a:buFontTx/>
                <a:buNone/>
                <a:tabLst/>
                <a:defRPr/>
              </a:pPr>
              <a:endParaRPr kumimoji="0" lang="en-US" sz="1800" b="1" i="0" u="none" strike="noStrike" kern="0" cap="none" spc="0" normalizeH="0" baseline="0" noProof="0">
                <a:ln>
                  <a:noFill/>
                </a:ln>
                <a:solidFill>
                  <a:srgbClr val="000000"/>
                </a:solidFill>
                <a:effectLst/>
                <a:uLnTx/>
                <a:uFillTx/>
                <a:latin typeface="Calibri"/>
                <a:ea typeface="+mj-ea"/>
                <a:cs typeface="Calibri"/>
                <a:sym typeface="Calibri"/>
              </a:endParaRPr>
            </a:p>
          </p:txBody>
        </p:sp>
        <p:grpSp>
          <p:nvGrpSpPr>
            <p:cNvPr id="30" name="Group 29">
              <a:extLst>
                <a:ext uri="{FF2B5EF4-FFF2-40B4-BE49-F238E27FC236}">
                  <a16:creationId xmlns:a16="http://schemas.microsoft.com/office/drawing/2014/main" id="{1D6FC460-4278-9A4E-B7EB-17FE9A02C09B}"/>
                </a:ext>
              </a:extLst>
            </p:cNvPr>
            <p:cNvGrpSpPr/>
            <p:nvPr/>
          </p:nvGrpSpPr>
          <p:grpSpPr>
            <a:xfrm>
              <a:off x="1970495" y="2195893"/>
              <a:ext cx="908050" cy="840255"/>
              <a:chOff x="6419001" y="2430934"/>
              <a:chExt cx="908050" cy="840255"/>
            </a:xfrm>
          </p:grpSpPr>
          <p:sp>
            <p:nvSpPr>
              <p:cNvPr id="31" name="Rectangle 30">
                <a:extLst>
                  <a:ext uri="{FF2B5EF4-FFF2-40B4-BE49-F238E27FC236}">
                    <a16:creationId xmlns:a16="http://schemas.microsoft.com/office/drawing/2014/main" id="{5DF58728-57F2-D64E-B041-8A90CB22C301}"/>
                  </a:ext>
                </a:extLst>
              </p:cNvPr>
              <p:cNvSpPr/>
              <p:nvPr/>
            </p:nvSpPr>
            <p:spPr>
              <a:xfrm>
                <a:off x="6419001" y="2430934"/>
                <a:ext cx="908050" cy="840255"/>
              </a:xfrm>
              <a:prstGeom prst="rect">
                <a:avLst/>
              </a:prstGeom>
              <a:solidFill>
                <a:srgbClr val="A5A5A5">
                  <a:lumMod val="40000"/>
                  <a:lumOff val="60000"/>
                </a:srgbClr>
              </a:solidFill>
              <a:ln w="12700" cap="flat">
                <a:solidFill>
                  <a:srgbClr val="4472C4"/>
                </a:solidFill>
                <a:prstDash val="solid"/>
                <a:miter lim="800000"/>
              </a:ln>
              <a:effectLst/>
              <a:sp3d/>
            </p:spPr>
            <p:txBody>
              <a:bodyPr rot="0" spcFirstLastPara="1" vertOverflow="overflow" horzOverflow="overflow" vert="horz" wrap="square" lIns="45719" tIns="45719" rIns="45719" bIns="45719" numCol="1" spcCol="38100" rtlCol="0" anchor="ctr">
                <a:spAutoFit/>
              </a:bodyPr>
              <a:lstStyle/>
              <a:p>
                <a:pPr marL="0" marR="0" lvl="0" indent="0" defTabSz="914400" eaLnBrk="1" fontAlgn="auto" latinLnBrk="0" hangingPunct="0">
                  <a:lnSpc>
                    <a:spcPct val="100000"/>
                  </a:lnSpc>
                  <a:spcBef>
                    <a:spcPts val="0"/>
                  </a:spcBef>
                  <a:spcAft>
                    <a:spcPts val="0"/>
                  </a:spcAft>
                  <a:buClrTx/>
                  <a:buSzTx/>
                  <a:buFontTx/>
                  <a:buNone/>
                  <a:tabLst/>
                  <a:defRPr/>
                </a:pPr>
                <a:endParaRPr kumimoji="0" lang="en-US" sz="1800" b="1" i="0" u="none" strike="noStrike" kern="0" cap="none" spc="0" normalizeH="0" baseline="0" noProof="0">
                  <a:ln>
                    <a:noFill/>
                  </a:ln>
                  <a:solidFill>
                    <a:srgbClr val="000000"/>
                  </a:solidFill>
                  <a:effectLst/>
                  <a:uLnTx/>
                  <a:uFillTx/>
                  <a:latin typeface="Calibri"/>
                  <a:ea typeface="+mj-ea"/>
                  <a:cs typeface="Calibri"/>
                  <a:sym typeface="Calibri"/>
                </a:endParaRPr>
              </a:p>
            </p:txBody>
          </p:sp>
          <p:sp>
            <p:nvSpPr>
              <p:cNvPr id="32" name="Moon 31">
                <a:extLst>
                  <a:ext uri="{FF2B5EF4-FFF2-40B4-BE49-F238E27FC236}">
                    <a16:creationId xmlns:a16="http://schemas.microsoft.com/office/drawing/2014/main" id="{2BAF04C6-24ED-6148-A74B-B3C964C5C642}"/>
                  </a:ext>
                </a:extLst>
              </p:cNvPr>
              <p:cNvSpPr/>
              <p:nvPr/>
            </p:nvSpPr>
            <p:spPr>
              <a:xfrm>
                <a:off x="6698401" y="2578011"/>
                <a:ext cx="349250" cy="546100"/>
              </a:xfrm>
              <a:prstGeom prst="moon">
                <a:avLst>
                  <a:gd name="adj" fmla="val 54773"/>
                </a:avLst>
              </a:prstGeom>
              <a:solidFill>
                <a:srgbClr val="FFC000">
                  <a:lumMod val="60000"/>
                  <a:lumOff val="40000"/>
                </a:srgbClr>
              </a:solidFill>
              <a:ln w="12700" cap="flat">
                <a:solidFill>
                  <a:srgbClr val="4472C4"/>
                </a:solidFill>
                <a:prstDash val="solid"/>
                <a:miter lim="800000"/>
              </a:ln>
              <a:effectLst/>
              <a:sp3d/>
            </p:spPr>
            <p:txBody>
              <a:bodyPr rot="0" spcFirstLastPara="1" vertOverflow="overflow" horzOverflow="overflow" vert="horz" wrap="square" lIns="45719" tIns="45719" rIns="45719" bIns="45719" numCol="1" spcCol="38100" rtlCol="0" anchor="ctr">
                <a:spAutoFit/>
              </a:bodyPr>
              <a:lstStyle/>
              <a:p>
                <a:pPr marL="0" marR="0" lvl="0" indent="0" defTabSz="914400" eaLnBrk="1" fontAlgn="auto" latinLnBrk="0" hangingPunct="0">
                  <a:lnSpc>
                    <a:spcPct val="100000"/>
                  </a:lnSpc>
                  <a:spcBef>
                    <a:spcPts val="0"/>
                  </a:spcBef>
                  <a:spcAft>
                    <a:spcPts val="0"/>
                  </a:spcAft>
                  <a:buClrTx/>
                  <a:buSzTx/>
                  <a:buFontTx/>
                  <a:buNone/>
                  <a:tabLst/>
                  <a:defRPr/>
                </a:pPr>
                <a:endParaRPr kumimoji="0" lang="en-US" sz="1800" b="1" i="0" u="none" strike="noStrike" kern="0" cap="none" spc="0" normalizeH="0" baseline="0" noProof="0">
                  <a:ln>
                    <a:noFill/>
                  </a:ln>
                  <a:solidFill>
                    <a:srgbClr val="000000"/>
                  </a:solidFill>
                  <a:effectLst/>
                  <a:uLnTx/>
                  <a:uFillTx/>
                  <a:latin typeface="Calibri"/>
                  <a:ea typeface="+mj-ea"/>
                  <a:cs typeface="Calibri"/>
                  <a:sym typeface="Calibri"/>
                </a:endParaRPr>
              </a:p>
            </p:txBody>
          </p:sp>
        </p:grpSp>
        <p:grpSp>
          <p:nvGrpSpPr>
            <p:cNvPr id="33" name="Group 32">
              <a:extLst>
                <a:ext uri="{FF2B5EF4-FFF2-40B4-BE49-F238E27FC236}">
                  <a16:creationId xmlns:a16="http://schemas.microsoft.com/office/drawing/2014/main" id="{F39313CA-EBA6-114C-B8C3-5AD34DB01E48}"/>
                </a:ext>
              </a:extLst>
            </p:cNvPr>
            <p:cNvGrpSpPr/>
            <p:nvPr/>
          </p:nvGrpSpPr>
          <p:grpSpPr>
            <a:xfrm>
              <a:off x="783045" y="3267599"/>
              <a:ext cx="908050" cy="840255"/>
              <a:chOff x="4813300" y="3815553"/>
              <a:chExt cx="908050" cy="840255"/>
            </a:xfrm>
          </p:grpSpPr>
          <p:sp>
            <p:nvSpPr>
              <p:cNvPr id="34" name="Rectangle 33">
                <a:extLst>
                  <a:ext uri="{FF2B5EF4-FFF2-40B4-BE49-F238E27FC236}">
                    <a16:creationId xmlns:a16="http://schemas.microsoft.com/office/drawing/2014/main" id="{E8563DEF-4BB7-774B-B743-44A8411D7330}"/>
                  </a:ext>
                </a:extLst>
              </p:cNvPr>
              <p:cNvSpPr/>
              <p:nvPr/>
            </p:nvSpPr>
            <p:spPr>
              <a:xfrm>
                <a:off x="4813300" y="3815553"/>
                <a:ext cx="908050" cy="840255"/>
              </a:xfrm>
              <a:prstGeom prst="rect">
                <a:avLst/>
              </a:prstGeom>
              <a:solidFill>
                <a:srgbClr val="A5A5A5">
                  <a:lumMod val="40000"/>
                  <a:lumOff val="60000"/>
                </a:srgbClr>
              </a:solidFill>
              <a:ln w="12700" cap="flat">
                <a:solidFill>
                  <a:srgbClr val="4472C4"/>
                </a:solidFill>
                <a:prstDash val="solid"/>
                <a:miter lim="800000"/>
              </a:ln>
              <a:effectLst/>
              <a:sp3d/>
            </p:spPr>
            <p:txBody>
              <a:bodyPr rot="0" spcFirstLastPara="1" vertOverflow="overflow" horzOverflow="overflow" vert="horz" wrap="square" lIns="45719" tIns="45719" rIns="45719" bIns="45719" numCol="1" spcCol="38100" rtlCol="0" anchor="ctr">
                <a:spAutoFit/>
              </a:bodyPr>
              <a:lstStyle/>
              <a:p>
                <a:pPr marL="0" marR="0" lvl="0" indent="0" defTabSz="914400" eaLnBrk="1" fontAlgn="auto" latinLnBrk="0" hangingPunct="0">
                  <a:lnSpc>
                    <a:spcPct val="100000"/>
                  </a:lnSpc>
                  <a:spcBef>
                    <a:spcPts val="0"/>
                  </a:spcBef>
                  <a:spcAft>
                    <a:spcPts val="0"/>
                  </a:spcAft>
                  <a:buClrTx/>
                  <a:buSzTx/>
                  <a:buFontTx/>
                  <a:buNone/>
                  <a:tabLst/>
                  <a:defRPr/>
                </a:pPr>
                <a:endParaRPr kumimoji="0" lang="en-US" sz="1800" b="1" i="0" u="none" strike="noStrike" kern="0" cap="none" spc="0" normalizeH="0" baseline="0" noProof="0">
                  <a:ln>
                    <a:noFill/>
                  </a:ln>
                  <a:solidFill>
                    <a:srgbClr val="000000"/>
                  </a:solidFill>
                  <a:effectLst/>
                  <a:uLnTx/>
                  <a:uFillTx/>
                  <a:latin typeface="Calibri"/>
                  <a:ea typeface="+mj-ea"/>
                  <a:cs typeface="Calibri"/>
                  <a:sym typeface="Calibri"/>
                </a:endParaRPr>
              </a:p>
            </p:txBody>
          </p:sp>
          <p:sp>
            <p:nvSpPr>
              <p:cNvPr id="35" name="Plaque 34">
                <a:extLst>
                  <a:ext uri="{FF2B5EF4-FFF2-40B4-BE49-F238E27FC236}">
                    <a16:creationId xmlns:a16="http://schemas.microsoft.com/office/drawing/2014/main" id="{FCE192F1-2321-9C4B-9F4F-1AC67EB3B0FD}"/>
                  </a:ext>
                </a:extLst>
              </p:cNvPr>
              <p:cNvSpPr/>
              <p:nvPr/>
            </p:nvSpPr>
            <p:spPr>
              <a:xfrm>
                <a:off x="5057698" y="3962681"/>
                <a:ext cx="419253" cy="545998"/>
              </a:xfrm>
              <a:prstGeom prst="plaque">
                <a:avLst>
                  <a:gd name="adj" fmla="val 37871"/>
                </a:avLst>
              </a:prstGeom>
              <a:solidFill>
                <a:srgbClr val="4472C4">
                  <a:lumMod val="75000"/>
                </a:srgbClr>
              </a:solidFill>
              <a:ln w="12700" cap="flat">
                <a:solidFill>
                  <a:srgbClr val="4472C4"/>
                </a:solidFill>
                <a:prstDash val="solid"/>
                <a:miter lim="800000"/>
              </a:ln>
              <a:effectLst/>
              <a:sp3d/>
            </p:spPr>
            <p:txBody>
              <a:bodyPr rot="0" spcFirstLastPara="1" vertOverflow="overflow" horzOverflow="overflow" vert="horz" wrap="square" lIns="45719" tIns="45719" rIns="45719" bIns="45719" numCol="1" spcCol="38100" rtlCol="0" anchor="ctr">
                <a:spAutoFit/>
              </a:bodyPr>
              <a:lstStyle/>
              <a:p>
                <a:pPr marL="0" marR="0" lvl="0" indent="0" defTabSz="914400" eaLnBrk="1" fontAlgn="auto" latinLnBrk="0" hangingPunct="0">
                  <a:lnSpc>
                    <a:spcPct val="100000"/>
                  </a:lnSpc>
                  <a:spcBef>
                    <a:spcPts val="0"/>
                  </a:spcBef>
                  <a:spcAft>
                    <a:spcPts val="0"/>
                  </a:spcAft>
                  <a:buClrTx/>
                  <a:buSzTx/>
                  <a:buFontTx/>
                  <a:buNone/>
                  <a:tabLst/>
                  <a:defRPr/>
                </a:pPr>
                <a:endParaRPr kumimoji="0" lang="en-US" sz="1800" b="1" i="0" u="none" strike="noStrike" kern="0" cap="none" spc="0" normalizeH="0" baseline="0" noProof="0">
                  <a:ln>
                    <a:noFill/>
                  </a:ln>
                  <a:solidFill>
                    <a:srgbClr val="000000"/>
                  </a:solidFill>
                  <a:effectLst/>
                  <a:uLnTx/>
                  <a:uFillTx/>
                  <a:latin typeface="Calibri"/>
                  <a:ea typeface="+mj-ea"/>
                  <a:cs typeface="Calibri"/>
                  <a:sym typeface="Calibri"/>
                </a:endParaRPr>
              </a:p>
            </p:txBody>
          </p:sp>
        </p:grpSp>
        <p:grpSp>
          <p:nvGrpSpPr>
            <p:cNvPr id="36" name="Group 35">
              <a:extLst>
                <a:ext uri="{FF2B5EF4-FFF2-40B4-BE49-F238E27FC236}">
                  <a16:creationId xmlns:a16="http://schemas.microsoft.com/office/drawing/2014/main" id="{680B97A2-B26C-CA40-848B-D8947CE57C06}"/>
                </a:ext>
              </a:extLst>
            </p:cNvPr>
            <p:cNvGrpSpPr/>
            <p:nvPr/>
          </p:nvGrpSpPr>
          <p:grpSpPr>
            <a:xfrm>
              <a:off x="783045" y="2195893"/>
              <a:ext cx="908050" cy="840255"/>
              <a:chOff x="4813300" y="2325713"/>
              <a:chExt cx="908050" cy="840255"/>
            </a:xfrm>
          </p:grpSpPr>
          <p:sp>
            <p:nvSpPr>
              <p:cNvPr id="37" name="Rectangle 36">
                <a:extLst>
                  <a:ext uri="{FF2B5EF4-FFF2-40B4-BE49-F238E27FC236}">
                    <a16:creationId xmlns:a16="http://schemas.microsoft.com/office/drawing/2014/main" id="{BD083537-82FF-8A47-874C-CE7BA26520AF}"/>
                  </a:ext>
                </a:extLst>
              </p:cNvPr>
              <p:cNvSpPr/>
              <p:nvPr/>
            </p:nvSpPr>
            <p:spPr>
              <a:xfrm>
                <a:off x="4813300" y="2325713"/>
                <a:ext cx="908050" cy="840255"/>
              </a:xfrm>
              <a:prstGeom prst="rect">
                <a:avLst/>
              </a:prstGeom>
              <a:solidFill>
                <a:srgbClr val="A5A5A5">
                  <a:lumMod val="40000"/>
                  <a:lumOff val="60000"/>
                </a:srgbClr>
              </a:solidFill>
              <a:ln w="12700" cap="flat">
                <a:solidFill>
                  <a:srgbClr val="4472C4"/>
                </a:solidFill>
                <a:prstDash val="solid"/>
                <a:miter lim="800000"/>
              </a:ln>
              <a:effectLst/>
              <a:sp3d/>
            </p:spPr>
            <p:txBody>
              <a:bodyPr rot="0" spcFirstLastPara="1" vertOverflow="overflow" horzOverflow="overflow" vert="horz" wrap="square" lIns="45719" tIns="45719" rIns="45719" bIns="45719" numCol="1" spcCol="38100" rtlCol="0" anchor="ctr">
                <a:spAutoFit/>
              </a:bodyPr>
              <a:lstStyle/>
              <a:p>
                <a:pPr marL="0" marR="0" lvl="0" indent="0" defTabSz="914400" eaLnBrk="1" fontAlgn="auto" latinLnBrk="0" hangingPunct="0">
                  <a:lnSpc>
                    <a:spcPct val="100000"/>
                  </a:lnSpc>
                  <a:spcBef>
                    <a:spcPts val="0"/>
                  </a:spcBef>
                  <a:spcAft>
                    <a:spcPts val="0"/>
                  </a:spcAft>
                  <a:buClrTx/>
                  <a:buSzTx/>
                  <a:buFontTx/>
                  <a:buNone/>
                  <a:tabLst/>
                  <a:defRPr/>
                </a:pPr>
                <a:endParaRPr kumimoji="0" lang="en-US" sz="1800" b="1" i="0" u="none" strike="noStrike" kern="0" cap="none" spc="0" normalizeH="0" baseline="0" noProof="0">
                  <a:ln>
                    <a:noFill/>
                  </a:ln>
                  <a:solidFill>
                    <a:srgbClr val="000000"/>
                  </a:solidFill>
                  <a:effectLst/>
                  <a:uLnTx/>
                  <a:uFillTx/>
                  <a:latin typeface="Calibri"/>
                  <a:ea typeface="+mj-ea"/>
                  <a:cs typeface="Calibri"/>
                  <a:sym typeface="Calibri"/>
                </a:endParaRPr>
              </a:p>
            </p:txBody>
          </p:sp>
          <p:sp>
            <p:nvSpPr>
              <p:cNvPr id="38" name="Triangle 37">
                <a:extLst>
                  <a:ext uri="{FF2B5EF4-FFF2-40B4-BE49-F238E27FC236}">
                    <a16:creationId xmlns:a16="http://schemas.microsoft.com/office/drawing/2014/main" id="{84871895-42E1-0E44-87D1-B5CB46E35974}"/>
                  </a:ext>
                </a:extLst>
              </p:cNvPr>
              <p:cNvSpPr/>
              <p:nvPr/>
            </p:nvSpPr>
            <p:spPr>
              <a:xfrm>
                <a:off x="5018011" y="2472790"/>
                <a:ext cx="498628" cy="546100"/>
              </a:xfrm>
              <a:prstGeom prst="triangle">
                <a:avLst/>
              </a:prstGeom>
              <a:solidFill>
                <a:srgbClr val="ED7D31">
                  <a:lumMod val="60000"/>
                  <a:lumOff val="40000"/>
                </a:srgbClr>
              </a:solidFill>
              <a:ln w="12700" cap="flat">
                <a:solidFill>
                  <a:srgbClr val="4472C4"/>
                </a:solidFill>
                <a:prstDash val="solid"/>
                <a:miter lim="800000"/>
              </a:ln>
              <a:effectLst/>
              <a:sp3d/>
            </p:spPr>
            <p:txBody>
              <a:bodyPr rot="0" spcFirstLastPara="1" vertOverflow="overflow" horzOverflow="overflow" vert="horz" wrap="square" lIns="45719" tIns="45719" rIns="45719" bIns="45719" numCol="1" spcCol="38100" rtlCol="0" anchor="ctr">
                <a:spAutoFit/>
              </a:bodyPr>
              <a:lstStyle/>
              <a:p>
                <a:pPr marL="0" marR="0" lvl="0" indent="0" defTabSz="914400" eaLnBrk="1" fontAlgn="auto" latinLnBrk="0" hangingPunct="0">
                  <a:lnSpc>
                    <a:spcPct val="100000"/>
                  </a:lnSpc>
                  <a:spcBef>
                    <a:spcPts val="0"/>
                  </a:spcBef>
                  <a:spcAft>
                    <a:spcPts val="0"/>
                  </a:spcAft>
                  <a:buClrTx/>
                  <a:buSzTx/>
                  <a:buFontTx/>
                  <a:buNone/>
                  <a:tabLst/>
                  <a:defRPr/>
                </a:pPr>
                <a:endParaRPr kumimoji="0" lang="en-US" sz="1800" b="1" i="0" u="none" strike="noStrike" kern="0" cap="none" spc="0" normalizeH="0" baseline="0" noProof="0">
                  <a:ln>
                    <a:noFill/>
                  </a:ln>
                  <a:solidFill>
                    <a:srgbClr val="000000"/>
                  </a:solidFill>
                  <a:effectLst/>
                  <a:uLnTx/>
                  <a:uFillTx/>
                  <a:latin typeface="Calibri"/>
                  <a:ea typeface="+mj-ea"/>
                  <a:cs typeface="Calibri"/>
                  <a:sym typeface="Calibri"/>
                </a:endParaRPr>
              </a:p>
            </p:txBody>
          </p:sp>
        </p:grpSp>
        <p:grpSp>
          <p:nvGrpSpPr>
            <p:cNvPr id="39" name="Group 38">
              <a:extLst>
                <a:ext uri="{FF2B5EF4-FFF2-40B4-BE49-F238E27FC236}">
                  <a16:creationId xmlns:a16="http://schemas.microsoft.com/office/drawing/2014/main" id="{77289240-2B05-0B40-A4FA-9489D5AA2E6E}"/>
                </a:ext>
              </a:extLst>
            </p:cNvPr>
            <p:cNvGrpSpPr/>
            <p:nvPr/>
          </p:nvGrpSpPr>
          <p:grpSpPr>
            <a:xfrm>
              <a:off x="1970495" y="3292863"/>
              <a:ext cx="908050" cy="840255"/>
              <a:chOff x="6360340" y="3815552"/>
              <a:chExt cx="908050" cy="840255"/>
            </a:xfrm>
          </p:grpSpPr>
          <p:sp>
            <p:nvSpPr>
              <p:cNvPr id="40" name="Rectangle 39">
                <a:extLst>
                  <a:ext uri="{FF2B5EF4-FFF2-40B4-BE49-F238E27FC236}">
                    <a16:creationId xmlns:a16="http://schemas.microsoft.com/office/drawing/2014/main" id="{7FA24675-7BC6-0245-910E-1A4764F299EF}"/>
                  </a:ext>
                </a:extLst>
              </p:cNvPr>
              <p:cNvSpPr/>
              <p:nvPr/>
            </p:nvSpPr>
            <p:spPr>
              <a:xfrm>
                <a:off x="6360340" y="3815552"/>
                <a:ext cx="908050" cy="840255"/>
              </a:xfrm>
              <a:prstGeom prst="rect">
                <a:avLst/>
              </a:prstGeom>
              <a:solidFill>
                <a:srgbClr val="A5A5A5">
                  <a:lumMod val="40000"/>
                  <a:lumOff val="60000"/>
                </a:srgbClr>
              </a:solidFill>
              <a:ln w="12700" cap="flat">
                <a:solidFill>
                  <a:srgbClr val="4472C4"/>
                </a:solidFill>
                <a:prstDash val="solid"/>
                <a:miter lim="800000"/>
              </a:ln>
              <a:effectLst/>
              <a:sp3d/>
            </p:spPr>
            <p:txBody>
              <a:bodyPr rot="0" spcFirstLastPara="1" vertOverflow="overflow" horzOverflow="overflow" vert="horz" wrap="square" lIns="45719" tIns="45719" rIns="45719" bIns="45719" numCol="1" spcCol="38100" rtlCol="0" anchor="ctr">
                <a:spAutoFit/>
              </a:bodyPr>
              <a:lstStyle/>
              <a:p>
                <a:pPr marL="0" marR="0" lvl="0" indent="0" defTabSz="914400" eaLnBrk="1" fontAlgn="auto" latinLnBrk="0" hangingPunct="0">
                  <a:lnSpc>
                    <a:spcPct val="100000"/>
                  </a:lnSpc>
                  <a:spcBef>
                    <a:spcPts val="0"/>
                  </a:spcBef>
                  <a:spcAft>
                    <a:spcPts val="0"/>
                  </a:spcAft>
                  <a:buClrTx/>
                  <a:buSzTx/>
                  <a:buFontTx/>
                  <a:buNone/>
                  <a:tabLst/>
                  <a:defRPr/>
                </a:pPr>
                <a:endParaRPr kumimoji="0" lang="en-US" sz="1800" b="1" i="0" u="none" strike="noStrike" kern="0" cap="none" spc="0" normalizeH="0" baseline="0" noProof="0">
                  <a:ln>
                    <a:noFill/>
                  </a:ln>
                  <a:solidFill>
                    <a:srgbClr val="000000"/>
                  </a:solidFill>
                  <a:effectLst/>
                  <a:uLnTx/>
                  <a:uFillTx/>
                  <a:latin typeface="Calibri"/>
                  <a:ea typeface="+mj-ea"/>
                  <a:cs typeface="Calibri"/>
                  <a:sym typeface="Calibri"/>
                </a:endParaRPr>
              </a:p>
            </p:txBody>
          </p:sp>
          <p:sp>
            <p:nvSpPr>
              <p:cNvPr id="41" name="Teardrop 40">
                <a:extLst>
                  <a:ext uri="{FF2B5EF4-FFF2-40B4-BE49-F238E27FC236}">
                    <a16:creationId xmlns:a16="http://schemas.microsoft.com/office/drawing/2014/main" id="{E31EF441-C0A2-FF48-8AA3-1BF5AE383B08}"/>
                  </a:ext>
                </a:extLst>
              </p:cNvPr>
              <p:cNvSpPr/>
              <p:nvPr/>
            </p:nvSpPr>
            <p:spPr>
              <a:xfrm>
                <a:off x="6507901" y="4156423"/>
                <a:ext cx="381000" cy="422275"/>
              </a:xfrm>
              <a:prstGeom prst="teardrop">
                <a:avLst>
                  <a:gd name="adj" fmla="val 200000"/>
                </a:avLst>
              </a:prstGeom>
              <a:solidFill>
                <a:srgbClr val="70AD47">
                  <a:lumMod val="60000"/>
                  <a:lumOff val="40000"/>
                </a:srgbClr>
              </a:solidFill>
              <a:ln w="12700" cap="flat">
                <a:solidFill>
                  <a:srgbClr val="4472C4"/>
                </a:solidFill>
                <a:prstDash val="solid"/>
                <a:miter lim="800000"/>
              </a:ln>
              <a:effectLst/>
              <a:sp3d/>
            </p:spPr>
            <p:txBody>
              <a:bodyPr rot="0" spcFirstLastPara="1" vertOverflow="overflow" horzOverflow="overflow" vert="horz" wrap="square" lIns="45719" tIns="45719" rIns="45719" bIns="45719" numCol="1" spcCol="38100" rtlCol="0" anchor="ctr">
                <a:spAutoFit/>
              </a:bodyPr>
              <a:lstStyle/>
              <a:p>
                <a:pPr marL="0" marR="0" lvl="0" indent="0" defTabSz="914400" eaLnBrk="1" fontAlgn="auto" latinLnBrk="0" hangingPunct="0">
                  <a:lnSpc>
                    <a:spcPct val="100000"/>
                  </a:lnSpc>
                  <a:spcBef>
                    <a:spcPts val="0"/>
                  </a:spcBef>
                  <a:spcAft>
                    <a:spcPts val="0"/>
                  </a:spcAft>
                  <a:buClrTx/>
                  <a:buSzTx/>
                  <a:buFontTx/>
                  <a:buNone/>
                  <a:tabLst/>
                  <a:defRPr/>
                </a:pPr>
                <a:endParaRPr kumimoji="0" lang="en-US" sz="1800" b="1" i="0" u="none" strike="noStrike" kern="0" cap="none" spc="0" normalizeH="0" baseline="0" noProof="0">
                  <a:ln>
                    <a:noFill/>
                  </a:ln>
                  <a:solidFill>
                    <a:srgbClr val="000000"/>
                  </a:solidFill>
                  <a:effectLst/>
                  <a:uLnTx/>
                  <a:uFillTx/>
                  <a:latin typeface="Calibri"/>
                  <a:ea typeface="+mj-ea"/>
                  <a:cs typeface="Calibri"/>
                  <a:sym typeface="Calibri"/>
                </a:endParaRPr>
              </a:p>
            </p:txBody>
          </p:sp>
        </p:grpSp>
      </p:grpSp>
      <p:sp>
        <p:nvSpPr>
          <p:cNvPr id="44" name="Right Arrow 43">
            <a:extLst>
              <a:ext uri="{FF2B5EF4-FFF2-40B4-BE49-F238E27FC236}">
                <a16:creationId xmlns:a16="http://schemas.microsoft.com/office/drawing/2014/main" id="{F611A649-F13A-E341-9ADD-CD538D64407F}"/>
              </a:ext>
            </a:extLst>
          </p:cNvPr>
          <p:cNvSpPr/>
          <p:nvPr/>
        </p:nvSpPr>
        <p:spPr>
          <a:xfrm>
            <a:off x="9535214" y="1938030"/>
            <a:ext cx="596416" cy="232725"/>
          </a:xfrm>
          <a:prstGeom prst="rightArrow">
            <a:avLst/>
          </a:prstGeom>
          <a:solidFill>
            <a:srgbClr val="535353"/>
          </a:solidFill>
          <a:ln w="12700" cap="flat">
            <a:solidFill>
              <a:srgbClr val="4472C4"/>
            </a:solidFill>
            <a:prstDash val="solid"/>
            <a:miter lim="800000"/>
          </a:ln>
          <a:effectLst/>
          <a:sp3d/>
        </p:spPr>
        <p:txBody>
          <a:bodyPr rot="0" spcFirstLastPara="1" vertOverflow="overflow" horzOverflow="overflow" vert="horz" wrap="square" lIns="45719" tIns="45719" rIns="45719" bIns="45719" numCol="1" spcCol="38100" rtlCol="0" anchor="ctr">
            <a:spAutoFit/>
          </a:bodyPr>
          <a:lstStyle/>
          <a:p>
            <a:pPr marL="0" marR="0" lvl="0" indent="0" defTabSz="914400" eaLnBrk="1" fontAlgn="auto" latinLnBrk="0" hangingPunct="0">
              <a:lnSpc>
                <a:spcPct val="100000"/>
              </a:lnSpc>
              <a:spcBef>
                <a:spcPts val="0"/>
              </a:spcBef>
              <a:spcAft>
                <a:spcPts val="0"/>
              </a:spcAft>
              <a:buClrTx/>
              <a:buSzTx/>
              <a:buFontTx/>
              <a:buNone/>
              <a:tabLst/>
              <a:defRPr/>
            </a:pPr>
            <a:endParaRPr kumimoji="0" lang="en-US" sz="1800" b="1" i="0" u="none" strike="noStrike" kern="0" cap="none" spc="0" normalizeH="0" baseline="0" noProof="0">
              <a:ln>
                <a:noFill/>
              </a:ln>
              <a:solidFill>
                <a:srgbClr val="000000"/>
              </a:solidFill>
              <a:effectLst/>
              <a:uLnTx/>
              <a:uFillTx/>
              <a:latin typeface="Calibri"/>
              <a:ea typeface="+mj-ea"/>
              <a:cs typeface="Calibri"/>
              <a:sym typeface="Calibri"/>
            </a:endParaRPr>
          </a:p>
        </p:txBody>
      </p:sp>
      <p:sp>
        <p:nvSpPr>
          <p:cNvPr id="4" name="Footer Placeholder 3">
            <a:extLst>
              <a:ext uri="{FF2B5EF4-FFF2-40B4-BE49-F238E27FC236}">
                <a16:creationId xmlns:a16="http://schemas.microsoft.com/office/drawing/2014/main" id="{89D76E21-BAA6-7D4F-A19E-C42E1C6CE2F2}"/>
              </a:ext>
            </a:extLst>
          </p:cNvPr>
          <p:cNvSpPr>
            <a:spLocks noGrp="1"/>
          </p:cNvSpPr>
          <p:nvPr>
            <p:ph type="ftr" sz="quarter" idx="11"/>
          </p:nvPr>
        </p:nvSpPr>
        <p:spPr/>
        <p:txBody>
          <a:bodyPr/>
          <a:lstStyle/>
          <a:p>
            <a:r>
              <a:rPr lang="en-US"/>
              <a:t>Think 2019 / © 2019 IBM Corporation</a:t>
            </a:r>
          </a:p>
        </p:txBody>
      </p:sp>
    </p:spTree>
    <p:extLst>
      <p:ext uri="{BB962C8B-B14F-4D97-AF65-F5344CB8AC3E}">
        <p14:creationId xmlns:p14="http://schemas.microsoft.com/office/powerpoint/2010/main" val="14709001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6E3ADD-1F0A-CA46-B594-917C9F09D91C}"/>
              </a:ext>
            </a:extLst>
          </p:cNvPr>
          <p:cNvSpPr>
            <a:spLocks noGrp="1"/>
          </p:cNvSpPr>
          <p:nvPr>
            <p:ph type="title"/>
          </p:nvPr>
        </p:nvSpPr>
        <p:spPr/>
        <p:txBody>
          <a:bodyPr>
            <a:normAutofit/>
          </a:bodyPr>
          <a:lstStyle/>
          <a:p>
            <a:pPr marL="0" indent="0">
              <a:buNone/>
            </a:pPr>
            <a:r>
              <a:rPr lang="en-US"/>
              <a:t>Why microservices ?</a:t>
            </a:r>
          </a:p>
        </p:txBody>
      </p:sp>
      <p:graphicFrame>
        <p:nvGraphicFramePr>
          <p:cNvPr id="4" name="Diagram 3">
            <a:extLst>
              <a:ext uri="{FF2B5EF4-FFF2-40B4-BE49-F238E27FC236}">
                <a16:creationId xmlns:a16="http://schemas.microsoft.com/office/drawing/2014/main" id="{A5405960-DF2E-7B46-9154-7A88BA4F9F38}"/>
              </a:ext>
            </a:extLst>
          </p:cNvPr>
          <p:cNvGraphicFramePr/>
          <p:nvPr/>
        </p:nvGraphicFramePr>
        <p:xfrm>
          <a:off x="374650" y="177800"/>
          <a:ext cx="11442700" cy="6680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338736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6E3ADD-1F0A-CA46-B594-917C9F09D91C}"/>
              </a:ext>
            </a:extLst>
          </p:cNvPr>
          <p:cNvSpPr>
            <a:spLocks noGrp="1"/>
          </p:cNvSpPr>
          <p:nvPr>
            <p:ph type="title"/>
          </p:nvPr>
        </p:nvSpPr>
        <p:spPr>
          <a:xfrm>
            <a:off x="304799" y="268224"/>
            <a:ext cx="11028362" cy="508000"/>
          </a:xfrm>
        </p:spPr>
        <p:txBody>
          <a:bodyPr>
            <a:noAutofit/>
          </a:bodyPr>
          <a:lstStyle/>
          <a:p>
            <a:pPr marL="0" indent="0">
              <a:buNone/>
            </a:pPr>
            <a:r>
              <a:rPr lang="en-US" dirty="0"/>
              <a:t>Microservices Architecture – Cultural change considerations</a:t>
            </a:r>
          </a:p>
        </p:txBody>
      </p:sp>
      <p:sp>
        <p:nvSpPr>
          <p:cNvPr id="3" name="Text Placeholder 2">
            <a:extLst>
              <a:ext uri="{FF2B5EF4-FFF2-40B4-BE49-F238E27FC236}">
                <a16:creationId xmlns:a16="http://schemas.microsoft.com/office/drawing/2014/main" id="{C912401D-DB11-EC42-AC24-799871FE3E28}"/>
              </a:ext>
            </a:extLst>
          </p:cNvPr>
          <p:cNvSpPr>
            <a:spLocks noGrp="1"/>
          </p:cNvSpPr>
          <p:nvPr>
            <p:ph type="body" idx="4294967295"/>
          </p:nvPr>
        </p:nvSpPr>
        <p:spPr>
          <a:xfrm>
            <a:off x="581819" y="1050338"/>
            <a:ext cx="11028362" cy="5439362"/>
          </a:xfrm>
          <a:prstGeom prst="rect">
            <a:avLst/>
          </a:prstGeom>
        </p:spPr>
        <p:txBody>
          <a:bodyPr>
            <a:normAutofit fontScale="62500" lnSpcReduction="20000"/>
          </a:bodyPr>
          <a:lstStyle/>
          <a:p>
            <a:pPr lvl="1"/>
            <a:r>
              <a:rPr lang="en-US" sz="2900" b="1" dirty="0"/>
              <a:t>Smaller  teams with broader scope</a:t>
            </a:r>
          </a:p>
          <a:p>
            <a:pPr marL="1104909" lvl="1" indent="-457200">
              <a:buFont typeface="Arial" panose="020B0604020202020204" pitchFamily="34" charset="0"/>
              <a:buChar char="•"/>
            </a:pPr>
            <a:r>
              <a:rPr lang="en-US" sz="2600" dirty="0"/>
              <a:t>Mini end to end development orgs in each team vs large silos across the entire development team</a:t>
            </a:r>
          </a:p>
          <a:p>
            <a:pPr lvl="1"/>
            <a:r>
              <a:rPr lang="en-US" sz="2900" b="1" dirty="0"/>
              <a:t>Top down support with bottom up execution</a:t>
            </a:r>
          </a:p>
          <a:p>
            <a:pPr marL="1162059" lvl="1" indent="-514350">
              <a:buFont typeface="Arial" panose="020B0604020202020204" pitchFamily="34" charset="0"/>
              <a:buChar char="•"/>
            </a:pPr>
            <a:r>
              <a:rPr lang="en-US" sz="2600" dirty="0"/>
              <a:t>Change can’t happen effectively w/o executive sponsorship </a:t>
            </a:r>
          </a:p>
          <a:p>
            <a:pPr marL="1162059" lvl="1" indent="-514350">
              <a:buFont typeface="Arial" panose="020B0604020202020204" pitchFamily="34" charset="0"/>
              <a:buChar char="•"/>
            </a:pPr>
            <a:r>
              <a:rPr lang="en-US" sz="2600" dirty="0"/>
              <a:t>Change needs to be executed at the smallest organizational unit to take hold</a:t>
            </a:r>
          </a:p>
          <a:p>
            <a:pPr lvl="1"/>
            <a:r>
              <a:rPr lang="en-US" sz="2900" b="1" dirty="0"/>
              <a:t>Teams own all metrics related to  operations  and development</a:t>
            </a:r>
          </a:p>
          <a:p>
            <a:pPr marL="1162059" lvl="1" indent="-514350">
              <a:buFont typeface="Arial" panose="020B0604020202020204" pitchFamily="34" charset="0"/>
              <a:buChar char="•"/>
            </a:pPr>
            <a:r>
              <a:rPr lang="en-US" sz="2600" dirty="0"/>
              <a:t>Have to  minimize downtime +  number of bugs while also  maximizing the rate at which needed  features are added and minimizing the  time to market of those  new features</a:t>
            </a:r>
          </a:p>
          <a:p>
            <a:pPr lvl="1"/>
            <a:r>
              <a:rPr lang="en-US" sz="2900" b="1" dirty="0"/>
              <a:t>Trust</a:t>
            </a:r>
          </a:p>
          <a:p>
            <a:pPr marL="1162059" lvl="1" indent="-514350">
              <a:buFont typeface="Arial" panose="020B0604020202020204" pitchFamily="34" charset="0"/>
              <a:buChar char="•"/>
            </a:pPr>
            <a:r>
              <a:rPr lang="en-US" sz="2600" dirty="0"/>
              <a:t>Teams need to build trust with other teams that they collaborate with rather than relying on  one size fits all  checklists and rules</a:t>
            </a:r>
          </a:p>
          <a:p>
            <a:pPr lvl="1"/>
            <a:r>
              <a:rPr lang="en-US" sz="2900" b="1" dirty="0"/>
              <a:t>Reward based on results not compliance</a:t>
            </a:r>
          </a:p>
          <a:p>
            <a:pPr marL="1162059" lvl="1" indent="-514350">
              <a:buFont typeface="Arial" panose="020B0604020202020204" pitchFamily="34" charset="0"/>
              <a:buChar char="•"/>
            </a:pPr>
            <a:r>
              <a:rPr lang="en-US" sz="2600" dirty="0"/>
              <a:t>Cultures only change when people are measured and rewarded for outcomes consistent with the changes</a:t>
            </a:r>
          </a:p>
          <a:p>
            <a:pPr marL="1162059" lvl="1" indent="-514350">
              <a:buFont typeface="Arial" panose="020B0604020202020204" pitchFamily="34" charset="0"/>
              <a:buChar char="•"/>
            </a:pPr>
            <a:r>
              <a:rPr lang="en-US" sz="2600" dirty="0"/>
              <a:t>Smaller more autonomous teams work better with less central micromanagement and more focus on broad measurable  goals</a:t>
            </a:r>
          </a:p>
          <a:p>
            <a:pPr marL="457200" lvl="1" indent="0">
              <a:buNone/>
            </a:pPr>
            <a:endParaRPr lang="nl-NL" sz="2600" dirty="0"/>
          </a:p>
          <a:p>
            <a:pPr marL="0" indent="0">
              <a:buNone/>
            </a:pPr>
            <a:endParaRPr lang="en-US" dirty="0"/>
          </a:p>
        </p:txBody>
      </p:sp>
    </p:spTree>
    <p:extLst>
      <p:ext uri="{BB962C8B-B14F-4D97-AF65-F5344CB8AC3E}">
        <p14:creationId xmlns:p14="http://schemas.microsoft.com/office/powerpoint/2010/main" val="14968189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57" name="Picture 56">
            <a:extLst>
              <a:ext uri="{FF2B5EF4-FFF2-40B4-BE49-F238E27FC236}">
                <a16:creationId xmlns:a16="http://schemas.microsoft.com/office/drawing/2014/main" id="{26EE157D-220E-FD44-BABC-5FA42D12157A}"/>
              </a:ext>
            </a:extLst>
          </p:cNvPr>
          <p:cNvPicPr>
            <a:picLocks noChangeAspect="1"/>
          </p:cNvPicPr>
          <p:nvPr/>
        </p:nvPicPr>
        <p:blipFill>
          <a:blip r:embed="rId3"/>
          <a:stretch>
            <a:fillRect/>
          </a:stretch>
        </p:blipFill>
        <p:spPr>
          <a:xfrm>
            <a:off x="7268558" y="3345465"/>
            <a:ext cx="1608950" cy="1608950"/>
          </a:xfrm>
          <a:prstGeom prst="rect">
            <a:avLst/>
          </a:prstGeom>
        </p:spPr>
      </p:pic>
      <p:sp>
        <p:nvSpPr>
          <p:cNvPr id="524" name="Title 1"/>
          <p:cNvSpPr txBox="1">
            <a:spLocks noGrp="1"/>
          </p:cNvSpPr>
          <p:nvPr>
            <p:ph type="title"/>
          </p:nvPr>
        </p:nvSpPr>
        <p:spPr>
          <a:prstGeom prst="rect">
            <a:avLst/>
          </a:prstGeom>
        </p:spPr>
        <p:txBody>
          <a:bodyPr lIns="45718" tIns="45718" rIns="45718" bIns="45718"/>
          <a:lstStyle>
            <a:lvl1pPr marL="0" indent="0" defTabSz="598967">
              <a:buSzTx/>
              <a:buNone/>
              <a:defRPr sz="2000"/>
            </a:lvl1pPr>
          </a:lstStyle>
          <a:p>
            <a:r>
              <a:rPr lang="en-US" dirty="0"/>
              <a:t>Example </a:t>
            </a:r>
            <a:r>
              <a:rPr dirty="0"/>
              <a:t>microservice transformation</a:t>
            </a:r>
          </a:p>
        </p:txBody>
      </p:sp>
      <p:sp>
        <p:nvSpPr>
          <p:cNvPr id="525" name="Slide Number"/>
          <p:cNvSpPr txBox="1">
            <a:spLocks noGrp="1"/>
          </p:cNvSpPr>
          <p:nvPr>
            <p:ph type="sldNum" sz="quarter" idx="10"/>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91439" indent="-91439">
              <a:defRPr sz="800">
                <a:solidFill>
                  <a:srgbClr val="2B2B2B"/>
                </a:solidFill>
                <a:latin typeface="IBM Plex Sans"/>
                <a:ea typeface="IBM Plex Sans"/>
                <a:cs typeface="IBM Plex Sans"/>
                <a:sym typeface="IBM Plex Sans"/>
              </a:defRPr>
            </a:lvl1pPr>
          </a:lstStyle>
          <a:p>
            <a:fld id="{86CB4B4D-7CA3-9044-876B-883B54F8677D}" type="slidenum">
              <a:t>7</a:t>
            </a:fld>
            <a:endParaRPr/>
          </a:p>
        </p:txBody>
      </p:sp>
      <p:sp>
        <p:nvSpPr>
          <p:cNvPr id="3" name="TextBox 2">
            <a:extLst>
              <a:ext uri="{FF2B5EF4-FFF2-40B4-BE49-F238E27FC236}">
                <a16:creationId xmlns:a16="http://schemas.microsoft.com/office/drawing/2014/main" id="{FE8BD1AA-7178-5A4B-9817-F31F58E6A3E0}"/>
              </a:ext>
            </a:extLst>
          </p:cNvPr>
          <p:cNvSpPr txBox="1"/>
          <p:nvPr/>
        </p:nvSpPr>
        <p:spPr>
          <a:xfrm>
            <a:off x="6033275" y="5384224"/>
            <a:ext cx="7189939" cy="3077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Pct val="100000"/>
              <a:buNone/>
              <a:tabLst/>
            </a:pPr>
            <a:r>
              <a:rPr lang="en-US" sz="1400" b="1" dirty="0"/>
              <a:t>Fig 1. An eCommerce Java EE  app on </a:t>
            </a:r>
            <a:r>
              <a:rPr lang="en-US" sz="1400" b="1" dirty="0" err="1"/>
              <a:t>Websphere</a:t>
            </a:r>
            <a:r>
              <a:rPr lang="en-US" sz="1400" b="1" dirty="0"/>
              <a:t> </a:t>
            </a:r>
            <a:endParaRPr kumimoji="0" lang="en-US" sz="1400" b="1" i="0" u="none" strike="noStrike" cap="none" spc="0" normalizeH="0" baseline="0" dirty="0">
              <a:ln>
                <a:noFill/>
              </a:ln>
              <a:solidFill>
                <a:srgbClr val="2B2B2B"/>
              </a:solidFill>
              <a:effectLst/>
              <a:uFillTx/>
              <a:latin typeface="+mn-lt"/>
              <a:ea typeface="+mn-ea"/>
              <a:cs typeface="+mn-cs"/>
              <a:sym typeface="Helvetica"/>
            </a:endParaRPr>
          </a:p>
        </p:txBody>
      </p:sp>
      <p:sp>
        <p:nvSpPr>
          <p:cNvPr id="6" name="Rectangle 2">
            <a:extLst>
              <a:ext uri="{FF2B5EF4-FFF2-40B4-BE49-F238E27FC236}">
                <a16:creationId xmlns:a16="http://schemas.microsoft.com/office/drawing/2014/main" id="{A8F317E4-5D66-5D4A-9C7C-5C71E40EE1E3}"/>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20" name="Content Placeholder 2">
            <a:extLst>
              <a:ext uri="{FF2B5EF4-FFF2-40B4-BE49-F238E27FC236}">
                <a16:creationId xmlns:a16="http://schemas.microsoft.com/office/drawing/2014/main" id="{774AA3CD-0286-B34A-96DC-10ACB7942AB5}"/>
              </a:ext>
            </a:extLst>
          </p:cNvPr>
          <p:cNvSpPr txBox="1">
            <a:spLocks/>
          </p:cNvSpPr>
          <p:nvPr/>
        </p:nvSpPr>
        <p:spPr>
          <a:xfrm>
            <a:off x="-21142" y="1013525"/>
            <a:ext cx="3326174" cy="2927350"/>
          </a:xfrm>
          <a:prstGeom prst="rect">
            <a:avLst/>
          </a:prstGeom>
        </p:spPr>
        <p:txBody>
          <a:bodyPr vert="horz" lIns="0" tIns="0" rIns="0" bIns="0" rtlCol="0">
            <a:normAutofit fontScale="85000" lnSpcReduction="10000"/>
          </a:bodyPr>
          <a:lstStyle>
            <a:lvl1pPr marL="0" indent="0" algn="l" defTabSz="609585" rtl="0" eaLnBrk="1" latinLnBrk="0" hangingPunct="1">
              <a:lnSpc>
                <a:spcPct val="100000"/>
              </a:lnSpc>
              <a:spcBef>
                <a:spcPts val="1467"/>
              </a:spcBef>
              <a:buFont typeface="Arial"/>
              <a:buNone/>
              <a:defRPr sz="1867" kern="1200">
                <a:solidFill>
                  <a:srgbClr val="2B2B2B"/>
                </a:solidFill>
                <a:latin typeface="+mn-lt"/>
                <a:ea typeface="Arial" charset="0"/>
                <a:cs typeface="Arial" charset="0"/>
              </a:defRPr>
            </a:lvl1pPr>
            <a:lvl2pPr marL="230712" indent="-230712" algn="l" defTabSz="609585" rtl="0" eaLnBrk="1" latinLnBrk="0" hangingPunct="1">
              <a:lnSpc>
                <a:spcPct val="100000"/>
              </a:lnSpc>
              <a:spcBef>
                <a:spcPts val="1467"/>
              </a:spcBef>
              <a:spcAft>
                <a:spcPts val="0"/>
              </a:spcAft>
              <a:buFont typeface="Arial"/>
              <a:buChar char="–"/>
              <a:defRPr sz="1867" kern="1200">
                <a:solidFill>
                  <a:srgbClr val="2B2B2B"/>
                </a:solidFill>
                <a:latin typeface="+mn-lt"/>
                <a:ea typeface="Arial" charset="0"/>
                <a:cs typeface="Arial" charset="0"/>
              </a:defRPr>
            </a:lvl2pPr>
            <a:lvl3pPr marL="529153" indent="-230712" algn="l" defTabSz="609585" rtl="0" eaLnBrk="1" latinLnBrk="0" hangingPunct="1">
              <a:lnSpc>
                <a:spcPct val="100000"/>
              </a:lnSpc>
              <a:spcBef>
                <a:spcPts val="1467"/>
              </a:spcBef>
              <a:spcAft>
                <a:spcPts val="0"/>
              </a:spcAft>
              <a:buFont typeface="Arial"/>
              <a:buChar char="•"/>
              <a:defRPr sz="1867" kern="1200">
                <a:solidFill>
                  <a:srgbClr val="2B2B2B"/>
                </a:solidFill>
                <a:latin typeface="+mn-lt"/>
                <a:ea typeface="Arial" charset="0"/>
                <a:cs typeface="Arial" charset="0"/>
              </a:defRPr>
            </a:lvl3pPr>
            <a:lvl4pPr marL="833946" indent="-224361" algn="l" defTabSz="609585" rtl="0" eaLnBrk="1" latinLnBrk="0" hangingPunct="1">
              <a:lnSpc>
                <a:spcPct val="100000"/>
              </a:lnSpc>
              <a:spcBef>
                <a:spcPts val="1467"/>
              </a:spcBef>
              <a:spcAft>
                <a:spcPts val="0"/>
              </a:spcAft>
              <a:buFont typeface="Arial"/>
              <a:buChar char="–"/>
              <a:defRPr sz="1867" kern="1200">
                <a:solidFill>
                  <a:srgbClr val="2B2B2B"/>
                </a:solidFill>
                <a:latin typeface="+mn-lt"/>
                <a:ea typeface="Arial" charset="0"/>
                <a:cs typeface="Arial" charset="0"/>
              </a:defRPr>
            </a:lvl4pPr>
            <a:lvl5pPr marL="1071007" indent="-230712" algn="l" defTabSz="609585" rtl="0" eaLnBrk="1" latinLnBrk="0" hangingPunct="1">
              <a:lnSpc>
                <a:spcPct val="100000"/>
              </a:lnSpc>
              <a:spcBef>
                <a:spcPts val="1467"/>
              </a:spcBef>
              <a:spcAft>
                <a:spcPts val="0"/>
              </a:spcAft>
              <a:buFont typeface="Arial"/>
              <a:buChar char="»"/>
              <a:defRPr sz="1867" kern="1200">
                <a:solidFill>
                  <a:srgbClr val="2B2B2B"/>
                </a:solidFill>
                <a:latin typeface="+mn-lt"/>
                <a:ea typeface="Arial" charset="0"/>
                <a:cs typeface="Arial"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marL="457200">
              <a:defRPr>
                <a:solidFill>
                  <a:srgbClr val="2B2B2B"/>
                </a:solidFill>
              </a:defRPr>
            </a:pPr>
            <a:r>
              <a:rPr lang="en-US" sz="2000" dirty="0"/>
              <a:t>Monolithic eCommerce app</a:t>
            </a:r>
          </a:p>
          <a:p>
            <a:pPr marL="814903" lvl="2" indent="-285750">
              <a:buFont typeface="Arial" panose="020B0604020202020204" pitchFamily="34" charset="0"/>
              <a:buChar char="•"/>
            </a:pPr>
            <a:r>
              <a:rPr lang="en-US" sz="2000" dirty="0"/>
              <a:t>Store front web interface</a:t>
            </a:r>
          </a:p>
          <a:p>
            <a:pPr marL="814903" lvl="2" indent="-285750">
              <a:buFont typeface="Arial" panose="020B0604020202020204" pitchFamily="34" charset="0"/>
              <a:buChar char="•"/>
            </a:pPr>
            <a:r>
              <a:rPr lang="en-US" sz="2000" dirty="0"/>
              <a:t>Customer Accounts</a:t>
            </a:r>
          </a:p>
          <a:p>
            <a:pPr marL="814903" lvl="2" indent="-285750">
              <a:buFont typeface="Arial" panose="020B0604020202020204" pitchFamily="34" charset="0"/>
              <a:buChar char="•"/>
            </a:pPr>
            <a:r>
              <a:rPr lang="en-US" sz="2000" dirty="0"/>
              <a:t>Inventory </a:t>
            </a:r>
          </a:p>
          <a:p>
            <a:pPr marL="814903" lvl="2" indent="-285750">
              <a:buFont typeface="Arial" panose="020B0604020202020204" pitchFamily="34" charset="0"/>
              <a:buChar char="•"/>
            </a:pPr>
            <a:r>
              <a:rPr lang="en-US" sz="2000" dirty="0"/>
              <a:t>Shipping</a:t>
            </a:r>
          </a:p>
          <a:p>
            <a:pPr marL="814903" lvl="2" indent="-285750">
              <a:buFont typeface="Arial" panose="020B0604020202020204" pitchFamily="34" charset="0"/>
              <a:buChar char="•"/>
            </a:pPr>
            <a:r>
              <a:rPr lang="en-US" sz="2000" dirty="0"/>
              <a:t>Back end for mobile app</a:t>
            </a:r>
          </a:p>
          <a:p>
            <a:pPr marL="457200">
              <a:defRPr>
                <a:solidFill>
                  <a:srgbClr val="2B2B2B"/>
                </a:solidFill>
              </a:defRPr>
            </a:pPr>
            <a:endParaRPr lang="en-US" sz="2000" dirty="0"/>
          </a:p>
        </p:txBody>
      </p:sp>
      <p:pic>
        <p:nvPicPr>
          <p:cNvPr id="2" name="Picture 1">
            <a:extLst>
              <a:ext uri="{FF2B5EF4-FFF2-40B4-BE49-F238E27FC236}">
                <a16:creationId xmlns:a16="http://schemas.microsoft.com/office/drawing/2014/main" id="{CF9CE049-D89E-9E4F-89FB-1023A1B78474}"/>
              </a:ext>
            </a:extLst>
          </p:cNvPr>
          <p:cNvPicPr>
            <a:picLocks noChangeAspect="1"/>
          </p:cNvPicPr>
          <p:nvPr/>
        </p:nvPicPr>
        <p:blipFill>
          <a:blip r:embed="rId4"/>
          <a:stretch>
            <a:fillRect/>
          </a:stretch>
        </p:blipFill>
        <p:spPr>
          <a:xfrm>
            <a:off x="3605675" y="1636703"/>
            <a:ext cx="535887" cy="307773"/>
          </a:xfrm>
          <a:prstGeom prst="rect">
            <a:avLst/>
          </a:prstGeom>
        </p:spPr>
      </p:pic>
      <p:sp>
        <p:nvSpPr>
          <p:cNvPr id="8" name="TextBox 7">
            <a:extLst>
              <a:ext uri="{FF2B5EF4-FFF2-40B4-BE49-F238E27FC236}">
                <a16:creationId xmlns:a16="http://schemas.microsoft.com/office/drawing/2014/main" id="{35DE83F9-3D50-7E4B-9508-59F4A89D8FCA}"/>
              </a:ext>
            </a:extLst>
          </p:cNvPr>
          <p:cNvSpPr txBox="1"/>
          <p:nvPr/>
        </p:nvSpPr>
        <p:spPr>
          <a:xfrm>
            <a:off x="3450298" y="1988138"/>
            <a:ext cx="1867527" cy="261610"/>
          </a:xfrm>
          <a:prstGeom prst="rect">
            <a:avLst/>
          </a:prstGeom>
          <a:noFill/>
        </p:spPr>
        <p:txBody>
          <a:bodyPr wrap="square" rtlCol="0">
            <a:spAutoFit/>
          </a:bodyPr>
          <a:lstStyle/>
          <a:p>
            <a:r>
              <a:rPr lang="en-US" sz="1100" b="1" dirty="0"/>
              <a:t>Mobile app</a:t>
            </a:r>
          </a:p>
        </p:txBody>
      </p:sp>
      <p:sp>
        <p:nvSpPr>
          <p:cNvPr id="21" name="TextBox 20">
            <a:extLst>
              <a:ext uri="{FF2B5EF4-FFF2-40B4-BE49-F238E27FC236}">
                <a16:creationId xmlns:a16="http://schemas.microsoft.com/office/drawing/2014/main" id="{AEF16F5E-B0C7-E440-B2BE-59CD4CAC469C}"/>
              </a:ext>
            </a:extLst>
          </p:cNvPr>
          <p:cNvSpPr txBox="1"/>
          <p:nvPr/>
        </p:nvSpPr>
        <p:spPr>
          <a:xfrm>
            <a:off x="3480623" y="2870528"/>
            <a:ext cx="1867527" cy="261610"/>
          </a:xfrm>
          <a:prstGeom prst="rect">
            <a:avLst/>
          </a:prstGeom>
          <a:noFill/>
        </p:spPr>
        <p:txBody>
          <a:bodyPr wrap="square" rtlCol="0">
            <a:spAutoFit/>
          </a:bodyPr>
          <a:lstStyle/>
          <a:p>
            <a:r>
              <a:rPr lang="en-US" sz="1100" b="1" dirty="0"/>
              <a:t>Browser</a:t>
            </a:r>
          </a:p>
        </p:txBody>
      </p:sp>
      <p:pic>
        <p:nvPicPr>
          <p:cNvPr id="9" name="Picture 8">
            <a:extLst>
              <a:ext uri="{FF2B5EF4-FFF2-40B4-BE49-F238E27FC236}">
                <a16:creationId xmlns:a16="http://schemas.microsoft.com/office/drawing/2014/main" id="{99B95B17-5D5B-1E44-A47A-7887A111F232}"/>
              </a:ext>
            </a:extLst>
          </p:cNvPr>
          <p:cNvPicPr>
            <a:picLocks noChangeAspect="1"/>
          </p:cNvPicPr>
          <p:nvPr/>
        </p:nvPicPr>
        <p:blipFill>
          <a:blip r:embed="rId5"/>
          <a:stretch>
            <a:fillRect/>
          </a:stretch>
        </p:blipFill>
        <p:spPr>
          <a:xfrm>
            <a:off x="3605675" y="2454081"/>
            <a:ext cx="457016" cy="473635"/>
          </a:xfrm>
          <a:prstGeom prst="rect">
            <a:avLst/>
          </a:prstGeom>
        </p:spPr>
      </p:pic>
      <p:pic>
        <p:nvPicPr>
          <p:cNvPr id="10" name="Picture 9">
            <a:extLst>
              <a:ext uri="{FF2B5EF4-FFF2-40B4-BE49-F238E27FC236}">
                <a16:creationId xmlns:a16="http://schemas.microsoft.com/office/drawing/2014/main" id="{FBEEEB7A-C8B1-E141-A823-1C93D39BDAB8}"/>
              </a:ext>
            </a:extLst>
          </p:cNvPr>
          <p:cNvPicPr>
            <a:picLocks noChangeAspect="1"/>
          </p:cNvPicPr>
          <p:nvPr/>
        </p:nvPicPr>
        <p:blipFill>
          <a:blip r:embed="rId6"/>
          <a:stretch>
            <a:fillRect/>
          </a:stretch>
        </p:blipFill>
        <p:spPr>
          <a:xfrm>
            <a:off x="7763989" y="3001333"/>
            <a:ext cx="474611" cy="574103"/>
          </a:xfrm>
          <a:prstGeom prst="rect">
            <a:avLst/>
          </a:prstGeom>
        </p:spPr>
      </p:pic>
      <p:sp>
        <p:nvSpPr>
          <p:cNvPr id="12" name="Frame 11">
            <a:extLst>
              <a:ext uri="{FF2B5EF4-FFF2-40B4-BE49-F238E27FC236}">
                <a16:creationId xmlns:a16="http://schemas.microsoft.com/office/drawing/2014/main" id="{90C74F3B-62FA-F34B-8EB0-80C8A34CB0D7}"/>
              </a:ext>
            </a:extLst>
          </p:cNvPr>
          <p:cNvSpPr/>
          <p:nvPr/>
        </p:nvSpPr>
        <p:spPr>
          <a:xfrm>
            <a:off x="5615609" y="995333"/>
            <a:ext cx="5507503" cy="3864766"/>
          </a:xfrm>
          <a:prstGeom prst="frame">
            <a:avLst/>
          </a:prstGeom>
          <a:ln>
            <a:noFill/>
          </a:ln>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22" name="Frame 21">
            <a:extLst>
              <a:ext uri="{FF2B5EF4-FFF2-40B4-BE49-F238E27FC236}">
                <a16:creationId xmlns:a16="http://schemas.microsoft.com/office/drawing/2014/main" id="{A69F4D04-4393-5F4E-96BD-0F544809132C}"/>
              </a:ext>
            </a:extLst>
          </p:cNvPr>
          <p:cNvSpPr/>
          <p:nvPr/>
        </p:nvSpPr>
        <p:spPr>
          <a:xfrm>
            <a:off x="5435674" y="488515"/>
            <a:ext cx="5487022" cy="4371584"/>
          </a:xfrm>
          <a:prstGeom prst="frame">
            <a:avLst/>
          </a:prstGeom>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23" name="Rounded Rectangle 22">
            <a:extLst>
              <a:ext uri="{FF2B5EF4-FFF2-40B4-BE49-F238E27FC236}">
                <a16:creationId xmlns:a16="http://schemas.microsoft.com/office/drawing/2014/main" id="{F7E0B533-6843-1C4A-9FB1-47043DEAB49F}"/>
              </a:ext>
            </a:extLst>
          </p:cNvPr>
          <p:cNvSpPr/>
          <p:nvPr/>
        </p:nvSpPr>
        <p:spPr>
          <a:xfrm>
            <a:off x="5791200" y="487333"/>
            <a:ext cx="4016679" cy="5138216"/>
          </a:xfrm>
          <a:prstGeom prst="roundRect">
            <a:avLst/>
          </a:prstGeom>
          <a:noFill/>
          <a:ln w="66675">
            <a:solidFill>
              <a:schemeClr val="tx1">
                <a:alpha val="0"/>
              </a:schemeClr>
            </a:solidFill>
          </a:ln>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24" name="Rounded Rectangle 23">
            <a:extLst>
              <a:ext uri="{FF2B5EF4-FFF2-40B4-BE49-F238E27FC236}">
                <a16:creationId xmlns:a16="http://schemas.microsoft.com/office/drawing/2014/main" id="{DC8989C8-0927-8D47-A8FA-05DB52737167}"/>
              </a:ext>
            </a:extLst>
          </p:cNvPr>
          <p:cNvSpPr/>
          <p:nvPr/>
        </p:nvSpPr>
        <p:spPr>
          <a:xfrm>
            <a:off x="5902360" y="588118"/>
            <a:ext cx="4008254" cy="4137773"/>
          </a:xfrm>
          <a:prstGeom prst="roundRect">
            <a:avLst/>
          </a:prstGeom>
          <a:ln w="44450">
            <a:solidFill>
              <a:schemeClr val="tx2"/>
            </a:solidFill>
          </a:ln>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28" name="Rounded Rectangle 27">
            <a:extLst>
              <a:ext uri="{FF2B5EF4-FFF2-40B4-BE49-F238E27FC236}">
                <a16:creationId xmlns:a16="http://schemas.microsoft.com/office/drawing/2014/main" id="{8E16B823-50E0-594A-9521-42A8B534E93A}"/>
              </a:ext>
            </a:extLst>
          </p:cNvPr>
          <p:cNvSpPr/>
          <p:nvPr/>
        </p:nvSpPr>
        <p:spPr>
          <a:xfrm>
            <a:off x="6357307" y="1143178"/>
            <a:ext cx="3270938" cy="2474163"/>
          </a:xfrm>
          <a:prstGeom prst="roundRect">
            <a:avLst/>
          </a:prstGeom>
          <a:ln>
            <a:solidFill>
              <a:schemeClr val="accent1"/>
            </a:solidFill>
          </a:ln>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25" name="TextBox 24">
            <a:extLst>
              <a:ext uri="{FF2B5EF4-FFF2-40B4-BE49-F238E27FC236}">
                <a16:creationId xmlns:a16="http://schemas.microsoft.com/office/drawing/2014/main" id="{109C7BB4-C443-D84E-9552-E9A54B00EC55}"/>
              </a:ext>
            </a:extLst>
          </p:cNvPr>
          <p:cNvSpPr txBox="1"/>
          <p:nvPr/>
        </p:nvSpPr>
        <p:spPr>
          <a:xfrm>
            <a:off x="6536917" y="1210941"/>
            <a:ext cx="3160734" cy="646331"/>
          </a:xfrm>
          <a:prstGeom prst="rect">
            <a:avLst/>
          </a:prstGeom>
          <a:noFill/>
        </p:spPr>
        <p:txBody>
          <a:bodyPr wrap="square" rtlCol="0">
            <a:spAutoFit/>
          </a:bodyPr>
          <a:lstStyle/>
          <a:p>
            <a:r>
              <a:rPr lang="en-US" dirty="0"/>
              <a:t>Monolithic eCommerce app</a:t>
            </a:r>
          </a:p>
          <a:p>
            <a:endParaRPr lang="en-US" dirty="0"/>
          </a:p>
        </p:txBody>
      </p:sp>
      <p:cxnSp>
        <p:nvCxnSpPr>
          <p:cNvPr id="27" name="Straight Connector 26">
            <a:extLst>
              <a:ext uri="{FF2B5EF4-FFF2-40B4-BE49-F238E27FC236}">
                <a16:creationId xmlns:a16="http://schemas.microsoft.com/office/drawing/2014/main" id="{C7A430A4-7EAA-A745-AABA-D5751C3E5A08}"/>
              </a:ext>
            </a:extLst>
          </p:cNvPr>
          <p:cNvCxnSpPr>
            <a:cxnSpLocks/>
          </p:cNvCxnSpPr>
          <p:nvPr/>
        </p:nvCxnSpPr>
        <p:spPr>
          <a:xfrm>
            <a:off x="4119869" y="2634919"/>
            <a:ext cx="2215745"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32" name="Straight Connector 31">
            <a:extLst>
              <a:ext uri="{FF2B5EF4-FFF2-40B4-BE49-F238E27FC236}">
                <a16:creationId xmlns:a16="http://schemas.microsoft.com/office/drawing/2014/main" id="{771EF73A-067E-634D-9E45-5A4356933E7D}"/>
              </a:ext>
            </a:extLst>
          </p:cNvPr>
          <p:cNvCxnSpPr>
            <a:cxnSpLocks/>
          </p:cNvCxnSpPr>
          <p:nvPr/>
        </p:nvCxnSpPr>
        <p:spPr>
          <a:xfrm flipV="1">
            <a:off x="4083668" y="1777825"/>
            <a:ext cx="437790" cy="7077"/>
          </a:xfrm>
          <a:prstGeom prst="line">
            <a:avLst/>
          </a:prstGeom>
        </p:spPr>
        <p:style>
          <a:lnRef idx="2">
            <a:schemeClr val="accent1"/>
          </a:lnRef>
          <a:fillRef idx="0">
            <a:schemeClr val="accent1"/>
          </a:fillRef>
          <a:effectRef idx="1">
            <a:schemeClr val="accent1"/>
          </a:effectRef>
          <a:fontRef idx="minor">
            <a:schemeClr val="tx1"/>
          </a:fontRef>
        </p:style>
      </p:cxnSp>
      <p:sp>
        <p:nvSpPr>
          <p:cNvPr id="30" name="Oval 29">
            <a:extLst>
              <a:ext uri="{FF2B5EF4-FFF2-40B4-BE49-F238E27FC236}">
                <a16:creationId xmlns:a16="http://schemas.microsoft.com/office/drawing/2014/main" id="{61B3F5FC-1DD6-6946-BA24-FAF134281263}"/>
              </a:ext>
            </a:extLst>
          </p:cNvPr>
          <p:cNvSpPr/>
          <p:nvPr/>
        </p:nvSpPr>
        <p:spPr>
          <a:xfrm>
            <a:off x="6574660" y="1665086"/>
            <a:ext cx="737259" cy="714178"/>
          </a:xfrm>
          <a:prstGeom prst="ellipse">
            <a:avLst/>
          </a:prstGeom>
          <a:ln>
            <a:solidFill>
              <a:schemeClr val="accent1"/>
            </a:solidFill>
          </a:ln>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31" name="TextBox 30">
            <a:extLst>
              <a:ext uri="{FF2B5EF4-FFF2-40B4-BE49-F238E27FC236}">
                <a16:creationId xmlns:a16="http://schemas.microsoft.com/office/drawing/2014/main" id="{7CB97DF0-8471-8B42-AE98-E3C62F5FC36F}"/>
              </a:ext>
            </a:extLst>
          </p:cNvPr>
          <p:cNvSpPr txBox="1"/>
          <p:nvPr/>
        </p:nvSpPr>
        <p:spPr>
          <a:xfrm>
            <a:off x="6567805" y="3065869"/>
            <a:ext cx="744114" cy="246221"/>
          </a:xfrm>
          <a:prstGeom prst="rect">
            <a:avLst/>
          </a:prstGeom>
          <a:noFill/>
        </p:spPr>
        <p:txBody>
          <a:bodyPr wrap="none" rtlCol="0">
            <a:spAutoFit/>
          </a:bodyPr>
          <a:lstStyle/>
          <a:p>
            <a:r>
              <a:rPr lang="en-US" sz="1000" b="1" dirty="0"/>
              <a:t>Accounts</a:t>
            </a:r>
          </a:p>
        </p:txBody>
      </p:sp>
      <p:sp>
        <p:nvSpPr>
          <p:cNvPr id="36" name="Oval 35">
            <a:extLst>
              <a:ext uri="{FF2B5EF4-FFF2-40B4-BE49-F238E27FC236}">
                <a16:creationId xmlns:a16="http://schemas.microsoft.com/office/drawing/2014/main" id="{B27AAEE2-9A66-6848-B611-C852D58BD167}"/>
              </a:ext>
            </a:extLst>
          </p:cNvPr>
          <p:cNvSpPr/>
          <p:nvPr/>
        </p:nvSpPr>
        <p:spPr>
          <a:xfrm>
            <a:off x="8704115" y="2881415"/>
            <a:ext cx="737259" cy="714178"/>
          </a:xfrm>
          <a:prstGeom prst="ellipse">
            <a:avLst/>
          </a:prstGeom>
          <a:ln>
            <a:solidFill>
              <a:schemeClr val="accent1"/>
            </a:solidFill>
          </a:ln>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37" name="Oval 36">
            <a:extLst>
              <a:ext uri="{FF2B5EF4-FFF2-40B4-BE49-F238E27FC236}">
                <a16:creationId xmlns:a16="http://schemas.microsoft.com/office/drawing/2014/main" id="{AAA680D4-87B5-B74E-A138-8613CA9A4DF5}"/>
              </a:ext>
            </a:extLst>
          </p:cNvPr>
          <p:cNvSpPr/>
          <p:nvPr/>
        </p:nvSpPr>
        <p:spPr>
          <a:xfrm>
            <a:off x="7605248" y="2146731"/>
            <a:ext cx="737259" cy="714178"/>
          </a:xfrm>
          <a:prstGeom prst="ellipse">
            <a:avLst/>
          </a:prstGeom>
          <a:ln>
            <a:solidFill>
              <a:schemeClr val="accent1"/>
            </a:solidFill>
          </a:ln>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38" name="Oval 37">
            <a:extLst>
              <a:ext uri="{FF2B5EF4-FFF2-40B4-BE49-F238E27FC236}">
                <a16:creationId xmlns:a16="http://schemas.microsoft.com/office/drawing/2014/main" id="{95401080-9B88-7B43-B637-D5E6A8E3A028}"/>
              </a:ext>
            </a:extLst>
          </p:cNvPr>
          <p:cNvSpPr/>
          <p:nvPr/>
        </p:nvSpPr>
        <p:spPr>
          <a:xfrm>
            <a:off x="8729807" y="1607618"/>
            <a:ext cx="737259" cy="714178"/>
          </a:xfrm>
          <a:prstGeom prst="ellipse">
            <a:avLst/>
          </a:prstGeom>
          <a:ln>
            <a:solidFill>
              <a:schemeClr val="accent1"/>
            </a:solidFill>
          </a:ln>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39" name="TextBox 38">
            <a:extLst>
              <a:ext uri="{FF2B5EF4-FFF2-40B4-BE49-F238E27FC236}">
                <a16:creationId xmlns:a16="http://schemas.microsoft.com/office/drawing/2014/main" id="{DF78E722-0B75-C84E-B61B-E617E5FADC2B}"/>
              </a:ext>
            </a:extLst>
          </p:cNvPr>
          <p:cNvSpPr txBox="1"/>
          <p:nvPr/>
        </p:nvSpPr>
        <p:spPr>
          <a:xfrm>
            <a:off x="8704115" y="3139450"/>
            <a:ext cx="777777" cy="246221"/>
          </a:xfrm>
          <a:prstGeom prst="rect">
            <a:avLst/>
          </a:prstGeom>
          <a:noFill/>
        </p:spPr>
        <p:txBody>
          <a:bodyPr wrap="none" rtlCol="0">
            <a:spAutoFit/>
          </a:bodyPr>
          <a:lstStyle/>
          <a:p>
            <a:r>
              <a:rPr lang="en-US" sz="1000" b="1" dirty="0"/>
              <a:t>Inventory</a:t>
            </a:r>
          </a:p>
        </p:txBody>
      </p:sp>
      <p:sp>
        <p:nvSpPr>
          <p:cNvPr id="40" name="TextBox 39">
            <a:extLst>
              <a:ext uri="{FF2B5EF4-FFF2-40B4-BE49-F238E27FC236}">
                <a16:creationId xmlns:a16="http://schemas.microsoft.com/office/drawing/2014/main" id="{76D58AE5-6EB4-2947-B020-7C9AA6B4E2F2}"/>
              </a:ext>
            </a:extLst>
          </p:cNvPr>
          <p:cNvSpPr txBox="1"/>
          <p:nvPr/>
        </p:nvSpPr>
        <p:spPr>
          <a:xfrm>
            <a:off x="7573226" y="2320884"/>
            <a:ext cx="837089" cy="400110"/>
          </a:xfrm>
          <a:prstGeom prst="rect">
            <a:avLst/>
          </a:prstGeom>
          <a:noFill/>
        </p:spPr>
        <p:txBody>
          <a:bodyPr wrap="none" rtlCol="0">
            <a:spAutoFit/>
          </a:bodyPr>
          <a:lstStyle/>
          <a:p>
            <a:pPr algn="ctr"/>
            <a:r>
              <a:rPr lang="en-US" sz="1000" b="1" dirty="0"/>
              <a:t>Store front</a:t>
            </a:r>
          </a:p>
          <a:p>
            <a:pPr algn="ctr"/>
            <a:r>
              <a:rPr lang="en-US" sz="1000" b="1" dirty="0"/>
              <a:t>web app</a:t>
            </a:r>
          </a:p>
        </p:txBody>
      </p:sp>
      <p:sp>
        <p:nvSpPr>
          <p:cNvPr id="41" name="TextBox 40">
            <a:extLst>
              <a:ext uri="{FF2B5EF4-FFF2-40B4-BE49-F238E27FC236}">
                <a16:creationId xmlns:a16="http://schemas.microsoft.com/office/drawing/2014/main" id="{36030805-473D-B149-8836-D5C9AFACBB59}"/>
              </a:ext>
            </a:extLst>
          </p:cNvPr>
          <p:cNvSpPr txBox="1"/>
          <p:nvPr/>
        </p:nvSpPr>
        <p:spPr>
          <a:xfrm>
            <a:off x="8746997" y="1853714"/>
            <a:ext cx="720069" cy="246221"/>
          </a:xfrm>
          <a:prstGeom prst="rect">
            <a:avLst/>
          </a:prstGeom>
          <a:noFill/>
        </p:spPr>
        <p:txBody>
          <a:bodyPr wrap="none" rtlCol="0">
            <a:spAutoFit/>
          </a:bodyPr>
          <a:lstStyle/>
          <a:p>
            <a:r>
              <a:rPr lang="en-US" sz="1000" b="1" dirty="0"/>
              <a:t>Shipping</a:t>
            </a:r>
          </a:p>
        </p:txBody>
      </p:sp>
      <p:sp>
        <p:nvSpPr>
          <p:cNvPr id="43" name="Oval 42">
            <a:extLst>
              <a:ext uri="{FF2B5EF4-FFF2-40B4-BE49-F238E27FC236}">
                <a16:creationId xmlns:a16="http://schemas.microsoft.com/office/drawing/2014/main" id="{58C48A49-6A3D-0A4A-84B3-5A3C432FF14D}"/>
              </a:ext>
            </a:extLst>
          </p:cNvPr>
          <p:cNvSpPr/>
          <p:nvPr/>
        </p:nvSpPr>
        <p:spPr>
          <a:xfrm>
            <a:off x="6588105" y="2831933"/>
            <a:ext cx="737259" cy="714178"/>
          </a:xfrm>
          <a:prstGeom prst="ellipse">
            <a:avLst/>
          </a:prstGeom>
          <a:ln>
            <a:solidFill>
              <a:schemeClr val="accent1"/>
            </a:solidFill>
          </a:ln>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44" name="TextBox 43">
            <a:extLst>
              <a:ext uri="{FF2B5EF4-FFF2-40B4-BE49-F238E27FC236}">
                <a16:creationId xmlns:a16="http://schemas.microsoft.com/office/drawing/2014/main" id="{41418338-CBE4-3C47-8508-1095EB1C5DD6}"/>
              </a:ext>
            </a:extLst>
          </p:cNvPr>
          <p:cNvSpPr txBox="1"/>
          <p:nvPr/>
        </p:nvSpPr>
        <p:spPr>
          <a:xfrm>
            <a:off x="6541188" y="1858517"/>
            <a:ext cx="846707" cy="400110"/>
          </a:xfrm>
          <a:prstGeom prst="rect">
            <a:avLst/>
          </a:prstGeom>
          <a:noFill/>
        </p:spPr>
        <p:txBody>
          <a:bodyPr wrap="none" rtlCol="0">
            <a:spAutoFit/>
          </a:bodyPr>
          <a:lstStyle/>
          <a:p>
            <a:pPr algn="ctr"/>
            <a:r>
              <a:rPr lang="en-US" sz="1000" b="1" dirty="0"/>
              <a:t>Mobile API</a:t>
            </a:r>
            <a:br>
              <a:rPr lang="en-US" sz="1000" b="1" dirty="0"/>
            </a:br>
            <a:r>
              <a:rPr lang="en-US" sz="1000" b="1" dirty="0"/>
              <a:t>handler</a:t>
            </a:r>
          </a:p>
        </p:txBody>
      </p:sp>
      <p:pic>
        <p:nvPicPr>
          <p:cNvPr id="33" name="Picture 32">
            <a:extLst>
              <a:ext uri="{FF2B5EF4-FFF2-40B4-BE49-F238E27FC236}">
                <a16:creationId xmlns:a16="http://schemas.microsoft.com/office/drawing/2014/main" id="{62C9A152-E0F6-794F-AD16-DEB44D34B063}"/>
              </a:ext>
            </a:extLst>
          </p:cNvPr>
          <p:cNvPicPr>
            <a:picLocks noChangeAspect="1"/>
          </p:cNvPicPr>
          <p:nvPr/>
        </p:nvPicPr>
        <p:blipFill>
          <a:blip r:embed="rId7"/>
          <a:stretch>
            <a:fillRect/>
          </a:stretch>
        </p:blipFill>
        <p:spPr>
          <a:xfrm>
            <a:off x="4571758" y="1386989"/>
            <a:ext cx="814617" cy="814617"/>
          </a:xfrm>
          <a:prstGeom prst="rect">
            <a:avLst/>
          </a:prstGeom>
        </p:spPr>
      </p:pic>
      <p:cxnSp>
        <p:nvCxnSpPr>
          <p:cNvPr id="46" name="Straight Connector 45">
            <a:extLst>
              <a:ext uri="{FF2B5EF4-FFF2-40B4-BE49-F238E27FC236}">
                <a16:creationId xmlns:a16="http://schemas.microsoft.com/office/drawing/2014/main" id="{F1D15D82-BFFE-9F4B-95CB-EAC0407A7589}"/>
              </a:ext>
            </a:extLst>
          </p:cNvPr>
          <p:cNvCxnSpPr>
            <a:cxnSpLocks/>
          </p:cNvCxnSpPr>
          <p:nvPr/>
        </p:nvCxnSpPr>
        <p:spPr>
          <a:xfrm flipV="1">
            <a:off x="5398901" y="1790590"/>
            <a:ext cx="936713" cy="3708"/>
          </a:xfrm>
          <a:prstGeom prst="line">
            <a:avLst/>
          </a:prstGeom>
        </p:spPr>
        <p:style>
          <a:lnRef idx="2">
            <a:schemeClr val="accent1"/>
          </a:lnRef>
          <a:fillRef idx="0">
            <a:schemeClr val="accent1"/>
          </a:fillRef>
          <a:effectRef idx="1">
            <a:schemeClr val="accent1"/>
          </a:effectRef>
          <a:fontRef idx="minor">
            <a:schemeClr val="tx1"/>
          </a:fontRef>
        </p:style>
      </p:cxnSp>
      <p:pic>
        <p:nvPicPr>
          <p:cNvPr id="54" name="Picture 53">
            <a:extLst>
              <a:ext uri="{FF2B5EF4-FFF2-40B4-BE49-F238E27FC236}">
                <a16:creationId xmlns:a16="http://schemas.microsoft.com/office/drawing/2014/main" id="{D5CD36AE-066F-1743-86A1-B480D21D15FF}"/>
              </a:ext>
            </a:extLst>
          </p:cNvPr>
          <p:cNvPicPr>
            <a:picLocks noChangeAspect="1"/>
          </p:cNvPicPr>
          <p:nvPr/>
        </p:nvPicPr>
        <p:blipFill>
          <a:blip r:embed="rId8"/>
          <a:stretch>
            <a:fillRect/>
          </a:stretch>
        </p:blipFill>
        <p:spPr>
          <a:xfrm>
            <a:off x="10190498" y="2058572"/>
            <a:ext cx="1115940" cy="967148"/>
          </a:xfrm>
          <a:prstGeom prst="rect">
            <a:avLst/>
          </a:prstGeom>
        </p:spPr>
      </p:pic>
      <p:sp>
        <p:nvSpPr>
          <p:cNvPr id="58" name="TextBox 57">
            <a:extLst>
              <a:ext uri="{FF2B5EF4-FFF2-40B4-BE49-F238E27FC236}">
                <a16:creationId xmlns:a16="http://schemas.microsoft.com/office/drawing/2014/main" id="{B6190661-C480-0F44-B251-0B617AB3BB64}"/>
              </a:ext>
            </a:extLst>
          </p:cNvPr>
          <p:cNvSpPr txBox="1"/>
          <p:nvPr/>
        </p:nvSpPr>
        <p:spPr>
          <a:xfrm>
            <a:off x="10292003" y="1638270"/>
            <a:ext cx="1867527" cy="430887"/>
          </a:xfrm>
          <a:prstGeom prst="rect">
            <a:avLst/>
          </a:prstGeom>
          <a:noFill/>
        </p:spPr>
        <p:txBody>
          <a:bodyPr wrap="square" rtlCol="0">
            <a:spAutoFit/>
          </a:bodyPr>
          <a:lstStyle/>
          <a:p>
            <a:r>
              <a:rPr lang="en-US" sz="1100" b="1" dirty="0"/>
              <a:t>Application</a:t>
            </a:r>
            <a:br>
              <a:rPr lang="en-US" sz="1100" b="1" dirty="0"/>
            </a:br>
            <a:r>
              <a:rPr lang="en-US" sz="1100" b="1" dirty="0"/>
              <a:t>Databases</a:t>
            </a:r>
          </a:p>
        </p:txBody>
      </p:sp>
      <p:cxnSp>
        <p:nvCxnSpPr>
          <p:cNvPr id="59" name="Straight Connector 58">
            <a:extLst>
              <a:ext uri="{FF2B5EF4-FFF2-40B4-BE49-F238E27FC236}">
                <a16:creationId xmlns:a16="http://schemas.microsoft.com/office/drawing/2014/main" id="{59617220-A8DF-A845-BDF2-31C509E615AE}"/>
              </a:ext>
            </a:extLst>
          </p:cNvPr>
          <p:cNvCxnSpPr>
            <a:cxnSpLocks/>
          </p:cNvCxnSpPr>
          <p:nvPr/>
        </p:nvCxnSpPr>
        <p:spPr>
          <a:xfrm flipV="1">
            <a:off x="9625252" y="2564767"/>
            <a:ext cx="730313" cy="11208"/>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838704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4" name="Title 1"/>
          <p:cNvSpPr txBox="1">
            <a:spLocks noGrp="1"/>
          </p:cNvSpPr>
          <p:nvPr>
            <p:ph type="title"/>
          </p:nvPr>
        </p:nvSpPr>
        <p:spPr>
          <a:prstGeom prst="rect">
            <a:avLst/>
          </a:prstGeom>
        </p:spPr>
        <p:txBody>
          <a:bodyPr lIns="45718" tIns="45718" rIns="45718" bIns="45718"/>
          <a:lstStyle>
            <a:lvl1pPr marL="0" indent="0" defTabSz="598967">
              <a:buSzTx/>
              <a:buNone/>
              <a:defRPr sz="2000"/>
            </a:lvl1pPr>
          </a:lstStyle>
          <a:p>
            <a:r>
              <a:rPr lang="en-US" dirty="0"/>
              <a:t>Transformed application</a:t>
            </a:r>
            <a:endParaRPr dirty="0"/>
          </a:p>
        </p:txBody>
      </p:sp>
      <p:sp>
        <p:nvSpPr>
          <p:cNvPr id="525" name="Slide Number"/>
          <p:cNvSpPr txBox="1">
            <a:spLocks noGrp="1"/>
          </p:cNvSpPr>
          <p:nvPr>
            <p:ph type="sldNum" sz="quarter" idx="10"/>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91439" indent="-91439">
              <a:defRPr sz="800">
                <a:solidFill>
                  <a:srgbClr val="2B2B2B"/>
                </a:solidFill>
                <a:latin typeface="IBM Plex Sans"/>
                <a:ea typeface="IBM Plex Sans"/>
                <a:cs typeface="IBM Plex Sans"/>
                <a:sym typeface="IBM Plex Sans"/>
              </a:defRPr>
            </a:lvl1pPr>
          </a:lstStyle>
          <a:p>
            <a:fld id="{86CB4B4D-7CA3-9044-876B-883B54F8677D}" type="slidenum">
              <a:t>8</a:t>
            </a:fld>
            <a:endParaRPr/>
          </a:p>
        </p:txBody>
      </p:sp>
      <p:sp>
        <p:nvSpPr>
          <p:cNvPr id="526" name="Content Placeholder 2"/>
          <p:cNvSpPr txBox="1">
            <a:spLocks noGrp="1"/>
          </p:cNvSpPr>
          <p:nvPr>
            <p:ph type="body" idx="4294967295"/>
          </p:nvPr>
        </p:nvSpPr>
        <p:spPr>
          <a:xfrm>
            <a:off x="0" y="1392828"/>
            <a:ext cx="2677784" cy="2927350"/>
          </a:xfrm>
          <a:prstGeom prst="rect">
            <a:avLst/>
          </a:prstGeom>
        </p:spPr>
        <p:txBody>
          <a:bodyPr>
            <a:normAutofit fontScale="92500" lnSpcReduction="20000"/>
          </a:bodyPr>
          <a:lstStyle/>
          <a:p>
            <a:pPr marL="800100" indent="-342900">
              <a:buFont typeface="Arial" panose="020B0604020202020204" pitchFamily="34" charset="0"/>
              <a:buChar char="•"/>
              <a:defRPr>
                <a:solidFill>
                  <a:srgbClr val="2B2B2B"/>
                </a:solidFill>
              </a:defRPr>
            </a:pPr>
            <a:r>
              <a:rPr lang="en-US" sz="1600" dirty="0"/>
              <a:t>Key technologies</a:t>
            </a:r>
          </a:p>
          <a:p>
            <a:pPr marL="1030812" lvl="1" indent="-342900">
              <a:buFont typeface="Arial" panose="020B0604020202020204" pitchFamily="34" charset="0"/>
              <a:buChar char="•"/>
              <a:defRPr>
                <a:solidFill>
                  <a:srgbClr val="2B2B2B"/>
                </a:solidFill>
              </a:defRPr>
            </a:pPr>
            <a:r>
              <a:rPr sz="1400" dirty="0"/>
              <a:t>Containers (Docker)</a:t>
            </a:r>
          </a:p>
          <a:p>
            <a:pPr marL="1030812" lvl="1" indent="-342900">
              <a:buFont typeface="Arial" panose="020B0604020202020204" pitchFamily="34" charset="0"/>
              <a:buChar char="•"/>
              <a:defRPr>
                <a:solidFill>
                  <a:srgbClr val="2B2B2B"/>
                </a:solidFill>
              </a:defRPr>
            </a:pPr>
            <a:r>
              <a:rPr sz="1400" dirty="0"/>
              <a:t>Container orchestration (Kubernetes</a:t>
            </a:r>
            <a:r>
              <a:rPr lang="en-US" sz="1400" dirty="0"/>
              <a:t>, OpenShift</a:t>
            </a:r>
            <a:r>
              <a:rPr sz="1400" dirty="0"/>
              <a:t>)</a:t>
            </a:r>
          </a:p>
          <a:p>
            <a:pPr marL="1030812" lvl="1" indent="-342900">
              <a:buFont typeface="Arial" panose="020B0604020202020204" pitchFamily="34" charset="0"/>
              <a:buChar char="•"/>
              <a:defRPr>
                <a:solidFill>
                  <a:srgbClr val="2B2B2B"/>
                </a:solidFill>
              </a:defRPr>
            </a:pPr>
            <a:r>
              <a:rPr lang="en-US" sz="1400" dirty="0"/>
              <a:t>Transformation Advisor</a:t>
            </a:r>
            <a:endParaRPr sz="1400" dirty="0"/>
          </a:p>
          <a:p>
            <a:pPr marL="1030812" lvl="1" indent="-342900">
              <a:buFont typeface="Arial" panose="020B0604020202020204" pitchFamily="34" charset="0"/>
              <a:buChar char="•"/>
              <a:defRPr>
                <a:solidFill>
                  <a:srgbClr val="2B2B2B"/>
                </a:solidFill>
              </a:defRPr>
            </a:pPr>
            <a:r>
              <a:rPr sz="1400" dirty="0"/>
              <a:t>12-Factor Best Practices</a:t>
            </a:r>
            <a:endParaRPr lang="en-US" sz="1400" dirty="0"/>
          </a:p>
          <a:p>
            <a:pPr marL="1030812" lvl="1" indent="-342900">
              <a:buFont typeface="Arial" panose="020B0604020202020204" pitchFamily="34" charset="0"/>
              <a:buChar char="•"/>
              <a:defRPr>
                <a:solidFill>
                  <a:srgbClr val="2B2B2B"/>
                </a:solidFill>
              </a:defRPr>
            </a:pPr>
            <a:r>
              <a:rPr lang="en-US" sz="1400" dirty="0"/>
              <a:t>CI/CD tools (</a:t>
            </a:r>
            <a:r>
              <a:rPr lang="en-US" sz="1400" dirty="0" err="1"/>
              <a:t>e.g</a:t>
            </a:r>
            <a:r>
              <a:rPr lang="en-US" sz="1400" dirty="0"/>
              <a:t> Jenkins)</a:t>
            </a:r>
            <a:endParaRPr sz="1400" dirty="0"/>
          </a:p>
        </p:txBody>
      </p:sp>
      <p:sp>
        <p:nvSpPr>
          <p:cNvPr id="3" name="TextBox 2">
            <a:extLst>
              <a:ext uri="{FF2B5EF4-FFF2-40B4-BE49-F238E27FC236}">
                <a16:creationId xmlns:a16="http://schemas.microsoft.com/office/drawing/2014/main" id="{FE8BD1AA-7178-5A4B-9817-F31F58E6A3E0}"/>
              </a:ext>
            </a:extLst>
          </p:cNvPr>
          <p:cNvSpPr txBox="1"/>
          <p:nvPr/>
        </p:nvSpPr>
        <p:spPr>
          <a:xfrm>
            <a:off x="5397194" y="6282003"/>
            <a:ext cx="7189939" cy="3077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Pct val="100000"/>
              <a:buNone/>
              <a:tabLst/>
            </a:pPr>
            <a:r>
              <a:rPr lang="en-US" sz="1400" b="1" dirty="0"/>
              <a:t>Fig 2. An eCommerce microservices app on an ICP Kubernetes cluster </a:t>
            </a:r>
            <a:endParaRPr kumimoji="0" lang="en-US" sz="1400" b="1" i="0" u="none" strike="noStrike" cap="none" spc="0" normalizeH="0" baseline="0" dirty="0">
              <a:ln>
                <a:noFill/>
              </a:ln>
              <a:solidFill>
                <a:srgbClr val="2B2B2B"/>
              </a:solidFill>
              <a:effectLst/>
              <a:uFillTx/>
              <a:latin typeface="+mn-lt"/>
              <a:ea typeface="+mn-ea"/>
              <a:cs typeface="+mn-cs"/>
              <a:sym typeface="Helvetica"/>
            </a:endParaRPr>
          </a:p>
        </p:txBody>
      </p:sp>
      <p:pic>
        <p:nvPicPr>
          <p:cNvPr id="4" name="Picture 3">
            <a:extLst>
              <a:ext uri="{FF2B5EF4-FFF2-40B4-BE49-F238E27FC236}">
                <a16:creationId xmlns:a16="http://schemas.microsoft.com/office/drawing/2014/main" id="{761D2D5A-6A52-774B-A6A3-3BF7D1C123B9}"/>
              </a:ext>
            </a:extLst>
          </p:cNvPr>
          <p:cNvPicPr>
            <a:picLocks noChangeAspect="1"/>
          </p:cNvPicPr>
          <p:nvPr/>
        </p:nvPicPr>
        <p:blipFill>
          <a:blip r:embed="rId3"/>
          <a:stretch>
            <a:fillRect/>
          </a:stretch>
        </p:blipFill>
        <p:spPr>
          <a:xfrm>
            <a:off x="3935086" y="1045899"/>
            <a:ext cx="7175500" cy="5041900"/>
          </a:xfrm>
          <a:prstGeom prst="rect">
            <a:avLst/>
          </a:prstGeom>
        </p:spPr>
      </p:pic>
      <p:sp>
        <p:nvSpPr>
          <p:cNvPr id="5" name="TextBox 4">
            <a:extLst>
              <a:ext uri="{FF2B5EF4-FFF2-40B4-BE49-F238E27FC236}">
                <a16:creationId xmlns:a16="http://schemas.microsoft.com/office/drawing/2014/main" id="{2E6BE5E3-5693-C445-A39E-E4E2BCE269FE}"/>
              </a:ext>
            </a:extLst>
          </p:cNvPr>
          <p:cNvSpPr txBox="1"/>
          <p:nvPr/>
        </p:nvSpPr>
        <p:spPr>
          <a:xfrm>
            <a:off x="6018431" y="658987"/>
            <a:ext cx="5086945" cy="369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Pct val="100000"/>
              <a:buNone/>
              <a:tabLst/>
            </a:pPr>
            <a:r>
              <a:rPr kumimoji="0" lang="en-US" sz="1800" b="0" i="0" u="none" strike="noStrike" cap="none" spc="0" normalizeH="0" baseline="0" dirty="0">
                <a:ln>
                  <a:noFill/>
                </a:ln>
                <a:solidFill>
                  <a:srgbClr val="2B2B2B"/>
                </a:solidFill>
                <a:effectLst/>
                <a:uFillTx/>
                <a:latin typeface="+mn-lt"/>
                <a:ea typeface="+mn-ea"/>
                <a:cs typeface="+mn-cs"/>
                <a:sym typeface="Helvetica"/>
              </a:rPr>
              <a:t>Kubernetes Cluster (OpenShift)</a:t>
            </a:r>
          </a:p>
        </p:txBody>
      </p:sp>
      <p:sp>
        <p:nvSpPr>
          <p:cNvPr id="6" name="Rectangle 2">
            <a:extLst>
              <a:ext uri="{FF2B5EF4-FFF2-40B4-BE49-F238E27FC236}">
                <a16:creationId xmlns:a16="http://schemas.microsoft.com/office/drawing/2014/main" id="{A8F317E4-5D66-5D4A-9C7C-5C71E40EE1E3}"/>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7" name="Picture 6">
            <a:extLst>
              <a:ext uri="{FF2B5EF4-FFF2-40B4-BE49-F238E27FC236}">
                <a16:creationId xmlns:a16="http://schemas.microsoft.com/office/drawing/2014/main" id="{47A60DB8-2A9B-6B41-8135-E9ACEDCBBEE1}"/>
              </a:ext>
            </a:extLst>
          </p:cNvPr>
          <p:cNvPicPr>
            <a:picLocks noChangeAspect="1"/>
          </p:cNvPicPr>
          <p:nvPr/>
        </p:nvPicPr>
        <p:blipFill>
          <a:blip r:embed="rId4"/>
          <a:stretch>
            <a:fillRect/>
          </a:stretch>
        </p:blipFill>
        <p:spPr>
          <a:xfrm>
            <a:off x="5397194" y="2088817"/>
            <a:ext cx="540468" cy="482190"/>
          </a:xfrm>
          <a:prstGeom prst="rect">
            <a:avLst/>
          </a:prstGeom>
        </p:spPr>
      </p:pic>
      <p:pic>
        <p:nvPicPr>
          <p:cNvPr id="13" name="Picture 12">
            <a:extLst>
              <a:ext uri="{FF2B5EF4-FFF2-40B4-BE49-F238E27FC236}">
                <a16:creationId xmlns:a16="http://schemas.microsoft.com/office/drawing/2014/main" id="{21B414DE-8402-3B47-90B7-D45A5FDB4B20}"/>
              </a:ext>
            </a:extLst>
          </p:cNvPr>
          <p:cNvPicPr>
            <a:picLocks noChangeAspect="1"/>
          </p:cNvPicPr>
          <p:nvPr/>
        </p:nvPicPr>
        <p:blipFill>
          <a:blip r:embed="rId4"/>
          <a:stretch>
            <a:fillRect/>
          </a:stretch>
        </p:blipFill>
        <p:spPr>
          <a:xfrm>
            <a:off x="5428862" y="4651908"/>
            <a:ext cx="540468" cy="482190"/>
          </a:xfrm>
          <a:prstGeom prst="rect">
            <a:avLst/>
          </a:prstGeom>
        </p:spPr>
      </p:pic>
      <p:pic>
        <p:nvPicPr>
          <p:cNvPr id="14" name="Picture 13">
            <a:extLst>
              <a:ext uri="{FF2B5EF4-FFF2-40B4-BE49-F238E27FC236}">
                <a16:creationId xmlns:a16="http://schemas.microsoft.com/office/drawing/2014/main" id="{7329497B-7C9A-CC45-940C-5E4C9BFF6881}"/>
              </a:ext>
            </a:extLst>
          </p:cNvPr>
          <p:cNvPicPr>
            <a:picLocks noChangeAspect="1"/>
          </p:cNvPicPr>
          <p:nvPr/>
        </p:nvPicPr>
        <p:blipFill>
          <a:blip r:embed="rId4"/>
          <a:stretch>
            <a:fillRect/>
          </a:stretch>
        </p:blipFill>
        <p:spPr>
          <a:xfrm>
            <a:off x="7399770" y="2006788"/>
            <a:ext cx="540468" cy="482190"/>
          </a:xfrm>
          <a:prstGeom prst="rect">
            <a:avLst/>
          </a:prstGeom>
        </p:spPr>
      </p:pic>
      <p:pic>
        <p:nvPicPr>
          <p:cNvPr id="15" name="Picture 14">
            <a:extLst>
              <a:ext uri="{FF2B5EF4-FFF2-40B4-BE49-F238E27FC236}">
                <a16:creationId xmlns:a16="http://schemas.microsoft.com/office/drawing/2014/main" id="{BA8E09FE-EE48-F74C-9D4F-E9CE89592933}"/>
              </a:ext>
            </a:extLst>
          </p:cNvPr>
          <p:cNvPicPr>
            <a:picLocks noChangeAspect="1"/>
          </p:cNvPicPr>
          <p:nvPr/>
        </p:nvPicPr>
        <p:blipFill>
          <a:blip r:embed="rId4"/>
          <a:stretch>
            <a:fillRect/>
          </a:stretch>
        </p:blipFill>
        <p:spPr>
          <a:xfrm>
            <a:off x="7399770" y="3594046"/>
            <a:ext cx="540468" cy="482190"/>
          </a:xfrm>
          <a:prstGeom prst="rect">
            <a:avLst/>
          </a:prstGeom>
        </p:spPr>
      </p:pic>
      <p:pic>
        <p:nvPicPr>
          <p:cNvPr id="16" name="Picture 15">
            <a:extLst>
              <a:ext uri="{FF2B5EF4-FFF2-40B4-BE49-F238E27FC236}">
                <a16:creationId xmlns:a16="http://schemas.microsoft.com/office/drawing/2014/main" id="{1E8A8C7C-5CB6-3E4B-9950-85DDA68FA0AD}"/>
              </a:ext>
            </a:extLst>
          </p:cNvPr>
          <p:cNvPicPr>
            <a:picLocks noChangeAspect="1"/>
          </p:cNvPicPr>
          <p:nvPr/>
        </p:nvPicPr>
        <p:blipFill>
          <a:blip r:embed="rId4"/>
          <a:stretch>
            <a:fillRect/>
          </a:stretch>
        </p:blipFill>
        <p:spPr>
          <a:xfrm>
            <a:off x="9619518" y="2019838"/>
            <a:ext cx="540468" cy="482190"/>
          </a:xfrm>
          <a:prstGeom prst="rect">
            <a:avLst/>
          </a:prstGeom>
        </p:spPr>
      </p:pic>
      <p:pic>
        <p:nvPicPr>
          <p:cNvPr id="17" name="Picture 16">
            <a:extLst>
              <a:ext uri="{FF2B5EF4-FFF2-40B4-BE49-F238E27FC236}">
                <a16:creationId xmlns:a16="http://schemas.microsoft.com/office/drawing/2014/main" id="{34B15AE5-0074-D541-837B-BCD1EFE775C5}"/>
              </a:ext>
            </a:extLst>
          </p:cNvPr>
          <p:cNvPicPr>
            <a:picLocks noChangeAspect="1"/>
          </p:cNvPicPr>
          <p:nvPr/>
        </p:nvPicPr>
        <p:blipFill>
          <a:blip r:embed="rId4"/>
          <a:stretch>
            <a:fillRect/>
          </a:stretch>
        </p:blipFill>
        <p:spPr>
          <a:xfrm>
            <a:off x="9630352" y="2615408"/>
            <a:ext cx="540468" cy="482190"/>
          </a:xfrm>
          <a:prstGeom prst="rect">
            <a:avLst/>
          </a:prstGeom>
        </p:spPr>
      </p:pic>
      <p:pic>
        <p:nvPicPr>
          <p:cNvPr id="18" name="Picture 17">
            <a:extLst>
              <a:ext uri="{FF2B5EF4-FFF2-40B4-BE49-F238E27FC236}">
                <a16:creationId xmlns:a16="http://schemas.microsoft.com/office/drawing/2014/main" id="{9C8650E5-BE37-A141-82E9-12BC3FA13F39}"/>
              </a:ext>
            </a:extLst>
          </p:cNvPr>
          <p:cNvPicPr>
            <a:picLocks noChangeAspect="1"/>
          </p:cNvPicPr>
          <p:nvPr/>
        </p:nvPicPr>
        <p:blipFill>
          <a:blip r:embed="rId4"/>
          <a:stretch>
            <a:fillRect/>
          </a:stretch>
        </p:blipFill>
        <p:spPr>
          <a:xfrm>
            <a:off x="9619518" y="4410813"/>
            <a:ext cx="540468" cy="482190"/>
          </a:xfrm>
          <a:prstGeom prst="rect">
            <a:avLst/>
          </a:prstGeom>
        </p:spPr>
      </p:pic>
      <p:pic>
        <p:nvPicPr>
          <p:cNvPr id="19" name="Picture 18">
            <a:extLst>
              <a:ext uri="{FF2B5EF4-FFF2-40B4-BE49-F238E27FC236}">
                <a16:creationId xmlns:a16="http://schemas.microsoft.com/office/drawing/2014/main" id="{88FCFE65-A8EA-F149-8816-717A632EAC40}"/>
              </a:ext>
            </a:extLst>
          </p:cNvPr>
          <p:cNvPicPr>
            <a:picLocks noChangeAspect="1"/>
          </p:cNvPicPr>
          <p:nvPr/>
        </p:nvPicPr>
        <p:blipFill>
          <a:blip r:embed="rId4"/>
          <a:stretch>
            <a:fillRect/>
          </a:stretch>
        </p:blipFill>
        <p:spPr>
          <a:xfrm>
            <a:off x="7470980" y="4358732"/>
            <a:ext cx="540468" cy="482190"/>
          </a:xfrm>
          <a:prstGeom prst="rect">
            <a:avLst/>
          </a:prstGeom>
        </p:spPr>
      </p:pic>
      <p:pic>
        <p:nvPicPr>
          <p:cNvPr id="2" name="Picture 1">
            <a:extLst>
              <a:ext uri="{FF2B5EF4-FFF2-40B4-BE49-F238E27FC236}">
                <a16:creationId xmlns:a16="http://schemas.microsoft.com/office/drawing/2014/main" id="{08AB660E-DD43-3F4A-9B1D-7E9914D885D8}"/>
              </a:ext>
            </a:extLst>
          </p:cNvPr>
          <p:cNvPicPr>
            <a:picLocks noChangeAspect="1"/>
          </p:cNvPicPr>
          <p:nvPr/>
        </p:nvPicPr>
        <p:blipFill>
          <a:blip r:embed="rId5"/>
          <a:stretch>
            <a:fillRect/>
          </a:stretch>
        </p:blipFill>
        <p:spPr>
          <a:xfrm>
            <a:off x="5645956" y="5328302"/>
            <a:ext cx="900088" cy="482190"/>
          </a:xfrm>
          <a:prstGeom prst="rect">
            <a:avLst/>
          </a:prstGeom>
        </p:spPr>
      </p:pic>
    </p:spTree>
    <p:extLst>
      <p:ext uri="{BB962C8B-B14F-4D97-AF65-F5344CB8AC3E}">
        <p14:creationId xmlns:p14="http://schemas.microsoft.com/office/powerpoint/2010/main" val="33945604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 name="Picture 64">
            <a:extLst>
              <a:ext uri="{FF2B5EF4-FFF2-40B4-BE49-F238E27FC236}">
                <a16:creationId xmlns:a16="http://schemas.microsoft.com/office/drawing/2014/main" id="{97D9EA9F-058D-1546-B6C0-361B70FDEB3D}"/>
              </a:ext>
            </a:extLst>
          </p:cNvPr>
          <p:cNvPicPr>
            <a:picLocks noChangeAspect="1"/>
          </p:cNvPicPr>
          <p:nvPr/>
        </p:nvPicPr>
        <p:blipFill rotWithShape="1">
          <a:blip r:embed="rId2"/>
          <a:srcRect l="65842" t="11581" r="3707" b="7786"/>
          <a:stretch/>
        </p:blipFill>
        <p:spPr>
          <a:xfrm>
            <a:off x="9200697" y="4729795"/>
            <a:ext cx="425395" cy="337931"/>
          </a:xfrm>
          <a:prstGeom prst="rect">
            <a:avLst/>
          </a:prstGeom>
        </p:spPr>
      </p:pic>
      <p:sp>
        <p:nvSpPr>
          <p:cNvPr id="66" name="Object 19">
            <a:extLst>
              <a:ext uri="{FF2B5EF4-FFF2-40B4-BE49-F238E27FC236}">
                <a16:creationId xmlns:a16="http://schemas.microsoft.com/office/drawing/2014/main" id="{876AF345-06FC-8B42-8171-1302C9E436CA}"/>
              </a:ext>
            </a:extLst>
          </p:cNvPr>
          <p:cNvSpPr/>
          <p:nvPr/>
        </p:nvSpPr>
        <p:spPr>
          <a:xfrm>
            <a:off x="9162472" y="4671763"/>
            <a:ext cx="457200" cy="457200"/>
          </a:xfrm>
          <a:prstGeom prst="ellipse">
            <a:avLst/>
          </a:prstGeom>
          <a:noFill/>
          <a:ln w="19050">
            <a:solidFill>
              <a:srgbClr val="646365"/>
            </a:solidFill>
            <a:prstDash val="solid"/>
          </a:ln>
        </p:spPr>
      </p:sp>
      <p:sp>
        <p:nvSpPr>
          <p:cNvPr id="2" name="Title 1">
            <a:extLst>
              <a:ext uri="{FF2B5EF4-FFF2-40B4-BE49-F238E27FC236}">
                <a16:creationId xmlns:a16="http://schemas.microsoft.com/office/drawing/2014/main" id="{C602E842-9DF5-6F4B-9217-75A9C9499130}"/>
              </a:ext>
            </a:extLst>
          </p:cNvPr>
          <p:cNvSpPr>
            <a:spLocks noGrp="1"/>
          </p:cNvSpPr>
          <p:nvPr>
            <p:ph type="title"/>
          </p:nvPr>
        </p:nvSpPr>
        <p:spPr>
          <a:xfrm>
            <a:off x="304800" y="268224"/>
            <a:ext cx="5486400" cy="508000"/>
          </a:xfrm>
        </p:spPr>
        <p:txBody>
          <a:bodyPr/>
          <a:lstStyle/>
          <a:p>
            <a:r>
              <a:rPr lang="en-US" dirty="0"/>
              <a:t>Lab Environment</a:t>
            </a:r>
          </a:p>
        </p:txBody>
      </p:sp>
      <p:sp>
        <p:nvSpPr>
          <p:cNvPr id="3" name="Slide Number Placeholder 2">
            <a:extLst>
              <a:ext uri="{FF2B5EF4-FFF2-40B4-BE49-F238E27FC236}">
                <a16:creationId xmlns:a16="http://schemas.microsoft.com/office/drawing/2014/main" id="{80332C51-93E7-534F-8661-8451771A503E}"/>
              </a:ext>
            </a:extLst>
          </p:cNvPr>
          <p:cNvSpPr>
            <a:spLocks noGrp="1"/>
          </p:cNvSpPr>
          <p:nvPr>
            <p:ph type="sldNum" sz="quarter" idx="10"/>
          </p:nvPr>
        </p:nvSpPr>
        <p:spPr/>
        <p:txBody>
          <a:bodyPr/>
          <a:lstStyle/>
          <a:p>
            <a:fld id="{3FD999D4-B456-9943-89B7-30D56181CE18}" type="slidenum">
              <a:rPr lang="en-US" smtClean="0"/>
              <a:t>9</a:t>
            </a:fld>
            <a:endParaRPr lang="en-US"/>
          </a:p>
        </p:txBody>
      </p:sp>
      <p:sp>
        <p:nvSpPr>
          <p:cNvPr id="4" name="Rounded Rectangle 3">
            <a:extLst>
              <a:ext uri="{FF2B5EF4-FFF2-40B4-BE49-F238E27FC236}">
                <a16:creationId xmlns:a16="http://schemas.microsoft.com/office/drawing/2014/main" id="{285B3C65-7AD5-DA48-951C-81AB126028DB}"/>
              </a:ext>
            </a:extLst>
          </p:cNvPr>
          <p:cNvSpPr/>
          <p:nvPr/>
        </p:nvSpPr>
        <p:spPr>
          <a:xfrm>
            <a:off x="4864100" y="1900428"/>
            <a:ext cx="6057900" cy="4005072"/>
          </a:xfrm>
          <a:prstGeom prst="roundRect">
            <a:avLst>
              <a:gd name="adj" fmla="val 6804"/>
            </a:avLst>
          </a:prstGeom>
          <a:ln>
            <a:solidFill>
              <a:schemeClr val="tx1"/>
            </a:solidFill>
          </a:ln>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5" name="TextBox 4">
            <a:extLst>
              <a:ext uri="{FF2B5EF4-FFF2-40B4-BE49-F238E27FC236}">
                <a16:creationId xmlns:a16="http://schemas.microsoft.com/office/drawing/2014/main" id="{6C30B61A-75F8-2749-9439-BB407C400050}"/>
              </a:ext>
            </a:extLst>
          </p:cNvPr>
          <p:cNvSpPr txBox="1"/>
          <p:nvPr/>
        </p:nvSpPr>
        <p:spPr>
          <a:xfrm>
            <a:off x="5231180" y="1746539"/>
            <a:ext cx="1120040" cy="307777"/>
          </a:xfrm>
          <a:prstGeom prst="rect">
            <a:avLst/>
          </a:prstGeom>
          <a:solidFill>
            <a:schemeClr val="bg2"/>
          </a:solidFill>
        </p:spPr>
        <p:txBody>
          <a:bodyPr wrap="square" rtlCol="0">
            <a:spAutoFit/>
          </a:bodyPr>
          <a:lstStyle/>
          <a:p>
            <a:r>
              <a:rPr lang="en-US" sz="1400" b="1" dirty="0">
                <a:latin typeface="Arial" panose="020B0604020202020204" pitchFamily="34" charset="0"/>
                <a:cs typeface="Arial" panose="020B0604020202020204" pitchFamily="34" charset="0"/>
              </a:rPr>
              <a:t>IBM Cloud</a:t>
            </a:r>
          </a:p>
        </p:txBody>
      </p:sp>
      <p:sp>
        <p:nvSpPr>
          <p:cNvPr id="7" name="Object 2">
            <a:extLst>
              <a:ext uri="{FF2B5EF4-FFF2-40B4-BE49-F238E27FC236}">
                <a16:creationId xmlns:a16="http://schemas.microsoft.com/office/drawing/2014/main" id="{35EEA6EC-1D2D-3C48-8123-3E2F501D97C3}"/>
              </a:ext>
            </a:extLst>
          </p:cNvPr>
          <p:cNvSpPr/>
          <p:nvPr/>
        </p:nvSpPr>
        <p:spPr>
          <a:xfrm flipH="1">
            <a:off x="2158340" y="899336"/>
            <a:ext cx="3849" cy="4955086"/>
          </a:xfrm>
          <a:prstGeom prst="line">
            <a:avLst/>
          </a:prstGeom>
          <a:noFill/>
          <a:ln w="19050">
            <a:solidFill>
              <a:srgbClr val="646365"/>
            </a:solidFill>
            <a:prstDash val="solid"/>
          </a:ln>
        </p:spPr>
      </p:sp>
      <p:sp>
        <p:nvSpPr>
          <p:cNvPr id="12" name="Object 61">
            <a:extLst>
              <a:ext uri="{FF2B5EF4-FFF2-40B4-BE49-F238E27FC236}">
                <a16:creationId xmlns:a16="http://schemas.microsoft.com/office/drawing/2014/main" id="{2E5C53E3-8034-064E-B2D9-AFBC189379F7}"/>
              </a:ext>
            </a:extLst>
          </p:cNvPr>
          <p:cNvSpPr/>
          <p:nvPr/>
        </p:nvSpPr>
        <p:spPr>
          <a:xfrm>
            <a:off x="1041400" y="3068828"/>
            <a:ext cx="457200" cy="457200"/>
          </a:xfrm>
          <a:prstGeom prst="ellipse">
            <a:avLst/>
          </a:prstGeom>
          <a:solidFill>
            <a:srgbClr val="FFFFFF"/>
          </a:solidFill>
          <a:ln w="19050">
            <a:solidFill>
              <a:srgbClr val="1A8572"/>
            </a:solidFill>
            <a:prstDash val="solid"/>
          </a:ln>
        </p:spPr>
      </p:sp>
      <p:pic>
        <p:nvPicPr>
          <p:cNvPr id="13" name="Object 62" descr="public/generated/icons/User-https%3A%2F%2Fraw.githubusercontent.com%2FIBM-Design%2Ficons%2Fmaster%2Fdist%2Fsvg%2Fobject-based%2Fuser_64.svg.png">
            <a:extLst>
              <a:ext uri="{FF2B5EF4-FFF2-40B4-BE49-F238E27FC236}">
                <a16:creationId xmlns:a16="http://schemas.microsoft.com/office/drawing/2014/main" id="{A19106DE-25AE-4340-88F2-1B9757B014EB}"/>
              </a:ext>
            </a:extLst>
          </p:cNvPr>
          <p:cNvPicPr>
            <a:picLocks noChangeAspect="1"/>
          </p:cNvPicPr>
          <p:nvPr/>
        </p:nvPicPr>
        <p:blipFill>
          <a:blip r:embed="rId3" cstate="print"/>
          <a:stretch>
            <a:fillRect/>
          </a:stretch>
        </p:blipFill>
        <p:spPr>
          <a:xfrm>
            <a:off x="1132840" y="3160268"/>
            <a:ext cx="274320" cy="274320"/>
          </a:xfrm>
          <a:prstGeom prst="rect">
            <a:avLst/>
          </a:prstGeom>
        </p:spPr>
      </p:pic>
      <p:sp>
        <p:nvSpPr>
          <p:cNvPr id="14" name="Object 63">
            <a:extLst>
              <a:ext uri="{FF2B5EF4-FFF2-40B4-BE49-F238E27FC236}">
                <a16:creationId xmlns:a16="http://schemas.microsoft.com/office/drawing/2014/main" id="{B1076619-CD88-1945-9DFE-6C4BE3ECA8CE}"/>
              </a:ext>
            </a:extLst>
          </p:cNvPr>
          <p:cNvSpPr/>
          <p:nvPr/>
        </p:nvSpPr>
        <p:spPr>
          <a:xfrm>
            <a:off x="949960" y="3571748"/>
            <a:ext cx="640080" cy="153888"/>
          </a:xfrm>
          <a:prstGeom prst="rect">
            <a:avLst/>
          </a:prstGeom>
          <a:noFill/>
        </p:spPr>
        <p:txBody>
          <a:bodyPr wrap="square" lIns="0" tIns="0" rIns="0" bIns="0" rtlCol="0" anchor="t">
            <a:spAutoFit/>
          </a:bodyPr>
          <a:lstStyle/>
          <a:p>
            <a:pPr algn="ctr"/>
            <a:r>
              <a:rPr lang="en-US" sz="1000" b="1" dirty="0">
                <a:solidFill>
                  <a:srgbClr val="1A8572"/>
                </a:solidFill>
                <a:latin typeface="Helvetica" pitchFamily="34" charset="0"/>
                <a:cs typeface="Helvetica" pitchFamily="34" charset="-120"/>
              </a:rPr>
              <a:t>USER</a:t>
            </a:r>
          </a:p>
        </p:txBody>
      </p:sp>
      <p:sp>
        <p:nvSpPr>
          <p:cNvPr id="15" name="Object 7">
            <a:extLst>
              <a:ext uri="{FF2B5EF4-FFF2-40B4-BE49-F238E27FC236}">
                <a16:creationId xmlns:a16="http://schemas.microsoft.com/office/drawing/2014/main" id="{09C2B151-A2F5-2348-A29C-ADBB831ADB2E}"/>
              </a:ext>
            </a:extLst>
          </p:cNvPr>
          <p:cNvSpPr/>
          <p:nvPr/>
        </p:nvSpPr>
        <p:spPr>
          <a:xfrm>
            <a:off x="2713639" y="4354971"/>
            <a:ext cx="457200" cy="457200"/>
          </a:xfrm>
          <a:prstGeom prst="ellipse">
            <a:avLst/>
          </a:prstGeom>
          <a:solidFill>
            <a:srgbClr val="FFFFFF"/>
          </a:solidFill>
          <a:ln w="19050">
            <a:solidFill>
              <a:srgbClr val="646365"/>
            </a:solidFill>
            <a:prstDash val="solid"/>
          </a:ln>
        </p:spPr>
      </p:sp>
      <p:pic>
        <p:nvPicPr>
          <p:cNvPr id="16" name="Object 8" descr="public/generated/icons/Docker-https%3A%2F%2Fwww.docker.com%2Fsites%2Fdefault%2Ffiles%2Fvertical_large.png.png">
            <a:extLst>
              <a:ext uri="{FF2B5EF4-FFF2-40B4-BE49-F238E27FC236}">
                <a16:creationId xmlns:a16="http://schemas.microsoft.com/office/drawing/2014/main" id="{0892C3D7-ABF5-ED46-9455-B6609C00C2B2}"/>
              </a:ext>
            </a:extLst>
          </p:cNvPr>
          <p:cNvPicPr>
            <a:picLocks noChangeAspect="1"/>
          </p:cNvPicPr>
          <p:nvPr/>
        </p:nvPicPr>
        <p:blipFill>
          <a:blip r:embed="rId4" cstate="print"/>
          <a:stretch>
            <a:fillRect/>
          </a:stretch>
        </p:blipFill>
        <p:spPr>
          <a:xfrm>
            <a:off x="2805079" y="4446411"/>
            <a:ext cx="274320" cy="274320"/>
          </a:xfrm>
          <a:prstGeom prst="rect">
            <a:avLst/>
          </a:prstGeom>
        </p:spPr>
      </p:pic>
      <p:sp>
        <p:nvSpPr>
          <p:cNvPr id="17" name="Object 9">
            <a:extLst>
              <a:ext uri="{FF2B5EF4-FFF2-40B4-BE49-F238E27FC236}">
                <a16:creationId xmlns:a16="http://schemas.microsoft.com/office/drawing/2014/main" id="{A6EC2C2E-83B2-0848-B77B-974D9E6D2597}"/>
              </a:ext>
            </a:extLst>
          </p:cNvPr>
          <p:cNvSpPr/>
          <p:nvPr/>
        </p:nvSpPr>
        <p:spPr>
          <a:xfrm>
            <a:off x="2622199" y="4857891"/>
            <a:ext cx="640080" cy="246221"/>
          </a:xfrm>
          <a:prstGeom prst="rect">
            <a:avLst/>
          </a:prstGeom>
          <a:noFill/>
        </p:spPr>
        <p:txBody>
          <a:bodyPr wrap="square" lIns="0" tIns="0" rIns="0" bIns="0" rtlCol="0" anchor="t">
            <a:spAutoFit/>
          </a:bodyPr>
          <a:lstStyle/>
          <a:p>
            <a:pPr algn="ctr"/>
            <a:r>
              <a:rPr lang="en-US" sz="800" b="1" dirty="0">
                <a:solidFill>
                  <a:srgbClr val="646365"/>
                </a:solidFill>
                <a:latin typeface="Helvetica" pitchFamily="34" charset="0"/>
                <a:cs typeface="Helvetica" pitchFamily="34" charset="-120"/>
              </a:rPr>
              <a:t>DOCKER HUB</a:t>
            </a:r>
          </a:p>
        </p:txBody>
      </p:sp>
      <p:sp>
        <p:nvSpPr>
          <p:cNvPr id="18" name="Rounded Rectangle 17">
            <a:extLst>
              <a:ext uri="{FF2B5EF4-FFF2-40B4-BE49-F238E27FC236}">
                <a16:creationId xmlns:a16="http://schemas.microsoft.com/office/drawing/2014/main" id="{42AD7A04-E217-8C4C-AA9E-FCF3126334A6}"/>
              </a:ext>
            </a:extLst>
          </p:cNvPr>
          <p:cNvSpPr/>
          <p:nvPr/>
        </p:nvSpPr>
        <p:spPr>
          <a:xfrm>
            <a:off x="7226300" y="2667000"/>
            <a:ext cx="3530599" cy="3111500"/>
          </a:xfrm>
          <a:prstGeom prst="roundRect">
            <a:avLst>
              <a:gd name="adj" fmla="val 6804"/>
            </a:avLst>
          </a:prstGeom>
          <a:ln>
            <a:solidFill>
              <a:schemeClr val="tx1"/>
            </a:solidFill>
          </a:ln>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19" name="TextBox 18">
            <a:extLst>
              <a:ext uri="{FF2B5EF4-FFF2-40B4-BE49-F238E27FC236}">
                <a16:creationId xmlns:a16="http://schemas.microsoft.com/office/drawing/2014/main" id="{E4623861-72CE-6643-B561-05BDE517AD69}"/>
              </a:ext>
            </a:extLst>
          </p:cNvPr>
          <p:cNvSpPr txBox="1"/>
          <p:nvPr/>
        </p:nvSpPr>
        <p:spPr>
          <a:xfrm>
            <a:off x="7536587" y="2509591"/>
            <a:ext cx="1084501" cy="307777"/>
          </a:xfrm>
          <a:prstGeom prst="rect">
            <a:avLst/>
          </a:prstGeom>
          <a:solidFill>
            <a:schemeClr val="bg2"/>
          </a:solidFill>
        </p:spPr>
        <p:txBody>
          <a:bodyPr wrap="square" rtlCol="0">
            <a:spAutoFit/>
          </a:bodyPr>
          <a:lstStyle/>
          <a:p>
            <a:r>
              <a:rPr lang="en-US" sz="1400" b="1" dirty="0">
                <a:latin typeface="Arial" panose="020B0604020202020204" pitchFamily="34" charset="0"/>
                <a:cs typeface="Arial" panose="020B0604020202020204" pitchFamily="34" charset="0"/>
              </a:rPr>
              <a:t>OpenShift</a:t>
            </a:r>
          </a:p>
        </p:txBody>
      </p:sp>
      <p:grpSp>
        <p:nvGrpSpPr>
          <p:cNvPr id="29" name="Group 28">
            <a:extLst>
              <a:ext uri="{FF2B5EF4-FFF2-40B4-BE49-F238E27FC236}">
                <a16:creationId xmlns:a16="http://schemas.microsoft.com/office/drawing/2014/main" id="{80934DC7-2561-064B-90BF-B23CF496441B}"/>
              </a:ext>
            </a:extLst>
          </p:cNvPr>
          <p:cNvGrpSpPr/>
          <p:nvPr/>
        </p:nvGrpSpPr>
        <p:grpSpPr>
          <a:xfrm>
            <a:off x="3589372" y="4354970"/>
            <a:ext cx="640080" cy="626031"/>
            <a:chOff x="3048000" y="3153864"/>
            <a:chExt cx="640080" cy="626031"/>
          </a:xfrm>
        </p:grpSpPr>
        <p:pic>
          <p:nvPicPr>
            <p:cNvPr id="26" name="Picture 25">
              <a:extLst>
                <a:ext uri="{FF2B5EF4-FFF2-40B4-BE49-F238E27FC236}">
                  <a16:creationId xmlns:a16="http://schemas.microsoft.com/office/drawing/2014/main" id="{E355F1D9-FFB4-DC41-A811-8195362292FF}"/>
                </a:ext>
              </a:extLst>
            </p:cNvPr>
            <p:cNvPicPr>
              <a:picLocks noChangeAspect="1"/>
            </p:cNvPicPr>
            <p:nvPr/>
          </p:nvPicPr>
          <p:blipFill>
            <a:blip r:embed="rId5"/>
            <a:stretch>
              <a:fillRect/>
            </a:stretch>
          </p:blipFill>
          <p:spPr>
            <a:xfrm>
              <a:off x="3197646" y="3241708"/>
              <a:ext cx="370344" cy="316249"/>
            </a:xfrm>
            <a:prstGeom prst="rect">
              <a:avLst/>
            </a:prstGeom>
          </p:spPr>
        </p:pic>
        <p:grpSp>
          <p:nvGrpSpPr>
            <p:cNvPr id="25" name="Group 24">
              <a:extLst>
                <a:ext uri="{FF2B5EF4-FFF2-40B4-BE49-F238E27FC236}">
                  <a16:creationId xmlns:a16="http://schemas.microsoft.com/office/drawing/2014/main" id="{C13EB4A4-BCBA-2145-92A5-85A0A45C65E1}"/>
                </a:ext>
              </a:extLst>
            </p:cNvPr>
            <p:cNvGrpSpPr/>
            <p:nvPr/>
          </p:nvGrpSpPr>
          <p:grpSpPr>
            <a:xfrm>
              <a:off x="3048000" y="3153864"/>
              <a:ext cx="640080" cy="626031"/>
              <a:chOff x="182880" y="1451279"/>
              <a:chExt cx="640080" cy="626031"/>
            </a:xfrm>
          </p:grpSpPr>
          <p:sp>
            <p:nvSpPr>
              <p:cNvPr id="27" name="Object 1">
                <a:extLst>
                  <a:ext uri="{FF2B5EF4-FFF2-40B4-BE49-F238E27FC236}">
                    <a16:creationId xmlns:a16="http://schemas.microsoft.com/office/drawing/2014/main" id="{C53875C9-BB68-FC4C-A8C6-7D8617F8F439}"/>
                  </a:ext>
                </a:extLst>
              </p:cNvPr>
              <p:cNvSpPr/>
              <p:nvPr/>
            </p:nvSpPr>
            <p:spPr>
              <a:xfrm>
                <a:off x="274320" y="1451279"/>
                <a:ext cx="457200" cy="457200"/>
              </a:xfrm>
              <a:prstGeom prst="ellipse">
                <a:avLst/>
              </a:prstGeom>
              <a:noFill/>
              <a:ln w="19050">
                <a:solidFill>
                  <a:srgbClr val="646365"/>
                </a:solidFill>
                <a:prstDash val="solid"/>
              </a:ln>
            </p:spPr>
          </p:sp>
          <p:sp>
            <p:nvSpPr>
              <p:cNvPr id="28" name="Object 3">
                <a:extLst>
                  <a:ext uri="{FF2B5EF4-FFF2-40B4-BE49-F238E27FC236}">
                    <a16:creationId xmlns:a16="http://schemas.microsoft.com/office/drawing/2014/main" id="{795A6A30-5445-704E-BFDD-C0A89E8CB64D}"/>
                  </a:ext>
                </a:extLst>
              </p:cNvPr>
              <p:cNvSpPr/>
              <p:nvPr/>
            </p:nvSpPr>
            <p:spPr>
              <a:xfrm>
                <a:off x="182880" y="1954199"/>
                <a:ext cx="640080" cy="123111"/>
              </a:xfrm>
              <a:prstGeom prst="rect">
                <a:avLst/>
              </a:prstGeom>
              <a:noFill/>
            </p:spPr>
            <p:txBody>
              <a:bodyPr wrap="square" lIns="0" tIns="0" rIns="0" bIns="0" rtlCol="0" anchor="t">
                <a:spAutoFit/>
              </a:bodyPr>
              <a:lstStyle/>
              <a:p>
                <a:pPr algn="ctr"/>
                <a:r>
                  <a:rPr lang="en-US" sz="800" b="1" dirty="0">
                    <a:solidFill>
                      <a:srgbClr val="646365"/>
                    </a:solidFill>
                    <a:latin typeface="Helvetica" pitchFamily="34" charset="0"/>
                    <a:cs typeface="Helvetica" pitchFamily="34" charset="-120"/>
                  </a:rPr>
                  <a:t>GITHUB</a:t>
                </a:r>
              </a:p>
            </p:txBody>
          </p:sp>
        </p:grpSp>
      </p:grpSp>
      <p:sp>
        <p:nvSpPr>
          <p:cNvPr id="30" name="Object 3">
            <a:extLst>
              <a:ext uri="{FF2B5EF4-FFF2-40B4-BE49-F238E27FC236}">
                <a16:creationId xmlns:a16="http://schemas.microsoft.com/office/drawing/2014/main" id="{38E60148-8B28-484E-AE50-C0EA7F11AAC9}"/>
              </a:ext>
            </a:extLst>
          </p:cNvPr>
          <p:cNvSpPr/>
          <p:nvPr/>
        </p:nvSpPr>
        <p:spPr>
          <a:xfrm>
            <a:off x="2433640" y="867664"/>
            <a:ext cx="787986" cy="169277"/>
          </a:xfrm>
          <a:prstGeom prst="rect">
            <a:avLst/>
          </a:prstGeom>
          <a:noFill/>
        </p:spPr>
        <p:txBody>
          <a:bodyPr wrap="square" lIns="0" tIns="0" rIns="0" bIns="0" rtlCol="0" anchor="ctr">
            <a:spAutoFit/>
          </a:bodyPr>
          <a:lstStyle/>
          <a:p>
            <a:r>
              <a:rPr lang="en-US" sz="1100" b="1" dirty="0">
                <a:solidFill>
                  <a:srgbClr val="646365"/>
                </a:solidFill>
                <a:latin typeface="Helvetica" pitchFamily="34" charset="0"/>
                <a:cs typeface="Helvetica" pitchFamily="34" charset="-120"/>
              </a:rPr>
              <a:t>INTERNET</a:t>
            </a:r>
          </a:p>
        </p:txBody>
      </p:sp>
      <p:sp>
        <p:nvSpPr>
          <p:cNvPr id="37" name="Object 73">
            <a:extLst>
              <a:ext uri="{FF2B5EF4-FFF2-40B4-BE49-F238E27FC236}">
                <a16:creationId xmlns:a16="http://schemas.microsoft.com/office/drawing/2014/main" id="{3A880E96-25E2-D14E-ADF0-08A7998CDFC4}"/>
              </a:ext>
            </a:extLst>
          </p:cNvPr>
          <p:cNvSpPr/>
          <p:nvPr/>
        </p:nvSpPr>
        <p:spPr>
          <a:xfrm>
            <a:off x="5542939" y="2611562"/>
            <a:ext cx="457200" cy="457200"/>
          </a:xfrm>
          <a:prstGeom prst="ellipse">
            <a:avLst/>
          </a:prstGeom>
          <a:solidFill>
            <a:srgbClr val="FFFFFF"/>
          </a:solidFill>
          <a:ln w="19050">
            <a:solidFill>
              <a:srgbClr val="646365"/>
            </a:solidFill>
            <a:prstDash val="solid"/>
          </a:ln>
        </p:spPr>
      </p:sp>
      <p:sp>
        <p:nvSpPr>
          <p:cNvPr id="39" name="Object 75">
            <a:extLst>
              <a:ext uri="{FF2B5EF4-FFF2-40B4-BE49-F238E27FC236}">
                <a16:creationId xmlns:a16="http://schemas.microsoft.com/office/drawing/2014/main" id="{F3F70BC3-2E1B-7A47-B491-511DF65A81CB}"/>
              </a:ext>
            </a:extLst>
          </p:cNvPr>
          <p:cNvSpPr/>
          <p:nvPr/>
        </p:nvSpPr>
        <p:spPr>
          <a:xfrm>
            <a:off x="5321678" y="3144773"/>
            <a:ext cx="899721" cy="123111"/>
          </a:xfrm>
          <a:prstGeom prst="rect">
            <a:avLst/>
          </a:prstGeom>
          <a:noFill/>
        </p:spPr>
        <p:txBody>
          <a:bodyPr wrap="square" lIns="0" tIns="0" rIns="0" bIns="0" rtlCol="0" anchor="t">
            <a:spAutoFit/>
          </a:bodyPr>
          <a:lstStyle/>
          <a:p>
            <a:pPr algn="ctr"/>
            <a:r>
              <a:rPr lang="en-US" sz="800" b="1" dirty="0">
                <a:solidFill>
                  <a:srgbClr val="646365"/>
                </a:solidFill>
                <a:latin typeface="Helvetica" pitchFamily="34" charset="0"/>
                <a:cs typeface="Helvetica" pitchFamily="34" charset="-120"/>
              </a:rPr>
              <a:t>WEB TERMINAL</a:t>
            </a:r>
          </a:p>
        </p:txBody>
      </p:sp>
      <p:sp>
        <p:nvSpPr>
          <p:cNvPr id="48" name="Rounded Rectangle 47">
            <a:extLst>
              <a:ext uri="{FF2B5EF4-FFF2-40B4-BE49-F238E27FC236}">
                <a16:creationId xmlns:a16="http://schemas.microsoft.com/office/drawing/2014/main" id="{E16480E3-4AFA-D346-879D-C0C935A833AF}"/>
              </a:ext>
            </a:extLst>
          </p:cNvPr>
          <p:cNvSpPr/>
          <p:nvPr/>
        </p:nvSpPr>
        <p:spPr>
          <a:xfrm>
            <a:off x="7383232" y="2971257"/>
            <a:ext cx="1820171" cy="737651"/>
          </a:xfrm>
          <a:prstGeom prst="roundRect">
            <a:avLst>
              <a:gd name="adj" fmla="val 6804"/>
            </a:avLst>
          </a:prstGeom>
          <a:ln>
            <a:solidFill>
              <a:schemeClr val="tx1"/>
            </a:solidFill>
          </a:ln>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49" name="Rounded Rectangle 48">
            <a:extLst>
              <a:ext uri="{FF2B5EF4-FFF2-40B4-BE49-F238E27FC236}">
                <a16:creationId xmlns:a16="http://schemas.microsoft.com/office/drawing/2014/main" id="{44F0995D-0A5F-FC4F-808E-71FB3A28ECDD}"/>
              </a:ext>
            </a:extLst>
          </p:cNvPr>
          <p:cNvSpPr/>
          <p:nvPr/>
        </p:nvSpPr>
        <p:spPr>
          <a:xfrm>
            <a:off x="8222598" y="4493142"/>
            <a:ext cx="715028" cy="911053"/>
          </a:xfrm>
          <a:prstGeom prst="roundRect">
            <a:avLst>
              <a:gd name="adj" fmla="val 6804"/>
            </a:avLst>
          </a:prstGeom>
          <a:ln>
            <a:solidFill>
              <a:schemeClr val="tx1"/>
            </a:solidFill>
          </a:ln>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50" name="Rounded Rectangle 49">
            <a:extLst>
              <a:ext uri="{FF2B5EF4-FFF2-40B4-BE49-F238E27FC236}">
                <a16:creationId xmlns:a16="http://schemas.microsoft.com/office/drawing/2014/main" id="{58A3E3A2-7A5D-744C-9244-DDAC93055B86}"/>
              </a:ext>
            </a:extLst>
          </p:cNvPr>
          <p:cNvSpPr/>
          <p:nvPr/>
        </p:nvSpPr>
        <p:spPr>
          <a:xfrm>
            <a:off x="9043843" y="4504818"/>
            <a:ext cx="715028" cy="911053"/>
          </a:xfrm>
          <a:prstGeom prst="roundRect">
            <a:avLst>
              <a:gd name="adj" fmla="val 6804"/>
            </a:avLst>
          </a:prstGeom>
          <a:ln>
            <a:solidFill>
              <a:schemeClr val="tx1"/>
            </a:solidFill>
          </a:ln>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51" name="Rounded Rectangle 50">
            <a:extLst>
              <a:ext uri="{FF2B5EF4-FFF2-40B4-BE49-F238E27FC236}">
                <a16:creationId xmlns:a16="http://schemas.microsoft.com/office/drawing/2014/main" id="{DF2BFF58-725A-6349-9C94-98AC06913D55}"/>
              </a:ext>
            </a:extLst>
          </p:cNvPr>
          <p:cNvSpPr/>
          <p:nvPr/>
        </p:nvSpPr>
        <p:spPr>
          <a:xfrm>
            <a:off x="9882035" y="4504818"/>
            <a:ext cx="715028" cy="911053"/>
          </a:xfrm>
          <a:prstGeom prst="roundRect">
            <a:avLst>
              <a:gd name="adj" fmla="val 6804"/>
            </a:avLst>
          </a:prstGeom>
          <a:ln>
            <a:solidFill>
              <a:schemeClr val="tx1"/>
            </a:solidFill>
          </a:ln>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52" name="Rounded Rectangle 51">
            <a:extLst>
              <a:ext uri="{FF2B5EF4-FFF2-40B4-BE49-F238E27FC236}">
                <a16:creationId xmlns:a16="http://schemas.microsoft.com/office/drawing/2014/main" id="{A2D82001-203F-A041-BD5E-C3B5BC98AB77}"/>
              </a:ext>
            </a:extLst>
          </p:cNvPr>
          <p:cNvSpPr/>
          <p:nvPr/>
        </p:nvSpPr>
        <p:spPr>
          <a:xfrm>
            <a:off x="7394448" y="3832006"/>
            <a:ext cx="878214" cy="310931"/>
          </a:xfrm>
          <a:prstGeom prst="roundRect">
            <a:avLst>
              <a:gd name="adj" fmla="val 6804"/>
            </a:avLst>
          </a:prstGeom>
          <a:ln>
            <a:solidFill>
              <a:schemeClr val="tx1"/>
            </a:solidFill>
          </a:ln>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55" name="Object 75">
            <a:extLst>
              <a:ext uri="{FF2B5EF4-FFF2-40B4-BE49-F238E27FC236}">
                <a16:creationId xmlns:a16="http://schemas.microsoft.com/office/drawing/2014/main" id="{19B9C2F4-DDB6-A64C-BA0A-084D9304F7A0}"/>
              </a:ext>
            </a:extLst>
          </p:cNvPr>
          <p:cNvSpPr/>
          <p:nvPr/>
        </p:nvSpPr>
        <p:spPr>
          <a:xfrm>
            <a:off x="7346910" y="3009137"/>
            <a:ext cx="1671489" cy="246221"/>
          </a:xfrm>
          <a:prstGeom prst="rect">
            <a:avLst/>
          </a:prstGeom>
          <a:noFill/>
        </p:spPr>
        <p:txBody>
          <a:bodyPr wrap="square" lIns="0" tIns="0" rIns="0" bIns="0" rtlCol="0" anchor="t">
            <a:spAutoFit/>
          </a:bodyPr>
          <a:lstStyle/>
          <a:p>
            <a:pPr algn="ctr"/>
            <a:r>
              <a:rPr lang="en-US" sz="800" b="1" dirty="0">
                <a:solidFill>
                  <a:srgbClr val="646365"/>
                </a:solidFill>
                <a:latin typeface="Helvetica" pitchFamily="34" charset="0"/>
                <a:cs typeface="Helvetica" pitchFamily="34" charset="-120"/>
              </a:rPr>
              <a:t>MASTER – OPENSHIFT  API / WEB UI</a:t>
            </a:r>
          </a:p>
        </p:txBody>
      </p:sp>
      <p:sp>
        <p:nvSpPr>
          <p:cNvPr id="57" name="Object 75">
            <a:extLst>
              <a:ext uri="{FF2B5EF4-FFF2-40B4-BE49-F238E27FC236}">
                <a16:creationId xmlns:a16="http://schemas.microsoft.com/office/drawing/2014/main" id="{5E603AED-DFC1-1142-8E05-FCCC7768FAD6}"/>
              </a:ext>
            </a:extLst>
          </p:cNvPr>
          <p:cNvSpPr/>
          <p:nvPr/>
        </p:nvSpPr>
        <p:spPr>
          <a:xfrm>
            <a:off x="7419116" y="3852458"/>
            <a:ext cx="414439" cy="123111"/>
          </a:xfrm>
          <a:prstGeom prst="rect">
            <a:avLst/>
          </a:prstGeom>
          <a:noFill/>
        </p:spPr>
        <p:txBody>
          <a:bodyPr wrap="square" lIns="0" tIns="0" rIns="0" bIns="0" rtlCol="0" anchor="t">
            <a:spAutoFit/>
          </a:bodyPr>
          <a:lstStyle/>
          <a:p>
            <a:pPr algn="ctr"/>
            <a:r>
              <a:rPr lang="en-US" sz="800" b="1" dirty="0">
                <a:solidFill>
                  <a:srgbClr val="646365"/>
                </a:solidFill>
                <a:latin typeface="Helvetica" pitchFamily="34" charset="0"/>
                <a:cs typeface="Helvetica" pitchFamily="34" charset="-120"/>
              </a:rPr>
              <a:t>INFRA</a:t>
            </a:r>
          </a:p>
        </p:txBody>
      </p:sp>
      <p:sp>
        <p:nvSpPr>
          <p:cNvPr id="58" name="Object 75">
            <a:extLst>
              <a:ext uri="{FF2B5EF4-FFF2-40B4-BE49-F238E27FC236}">
                <a16:creationId xmlns:a16="http://schemas.microsoft.com/office/drawing/2014/main" id="{806C0376-2623-F247-9E44-48B27AF3E00D}"/>
              </a:ext>
            </a:extLst>
          </p:cNvPr>
          <p:cNvSpPr/>
          <p:nvPr/>
        </p:nvSpPr>
        <p:spPr>
          <a:xfrm>
            <a:off x="8241149" y="4540355"/>
            <a:ext cx="638402" cy="123111"/>
          </a:xfrm>
          <a:prstGeom prst="rect">
            <a:avLst/>
          </a:prstGeom>
          <a:noFill/>
        </p:spPr>
        <p:txBody>
          <a:bodyPr wrap="square" lIns="0" tIns="0" rIns="0" bIns="0" rtlCol="0" anchor="t">
            <a:spAutoFit/>
          </a:bodyPr>
          <a:lstStyle/>
          <a:p>
            <a:pPr algn="ctr"/>
            <a:r>
              <a:rPr lang="en-US" sz="800" b="1" dirty="0">
                <a:solidFill>
                  <a:srgbClr val="646365"/>
                </a:solidFill>
                <a:latin typeface="Helvetica" pitchFamily="34" charset="0"/>
                <a:cs typeface="Helvetica" pitchFamily="34" charset="-120"/>
              </a:rPr>
              <a:t>WORKER 1</a:t>
            </a:r>
          </a:p>
        </p:txBody>
      </p:sp>
      <p:sp>
        <p:nvSpPr>
          <p:cNvPr id="59" name="Object 75">
            <a:extLst>
              <a:ext uri="{FF2B5EF4-FFF2-40B4-BE49-F238E27FC236}">
                <a16:creationId xmlns:a16="http://schemas.microsoft.com/office/drawing/2014/main" id="{F079C63E-DF84-E14D-8706-042CDA935C88}"/>
              </a:ext>
            </a:extLst>
          </p:cNvPr>
          <p:cNvSpPr/>
          <p:nvPr/>
        </p:nvSpPr>
        <p:spPr>
          <a:xfrm>
            <a:off x="9093258" y="4541108"/>
            <a:ext cx="640080" cy="123111"/>
          </a:xfrm>
          <a:prstGeom prst="rect">
            <a:avLst/>
          </a:prstGeom>
          <a:noFill/>
        </p:spPr>
        <p:txBody>
          <a:bodyPr wrap="square" lIns="0" tIns="0" rIns="0" bIns="0" rtlCol="0" anchor="t">
            <a:spAutoFit/>
          </a:bodyPr>
          <a:lstStyle/>
          <a:p>
            <a:pPr algn="ctr"/>
            <a:r>
              <a:rPr lang="en-US" sz="800" b="1" dirty="0">
                <a:solidFill>
                  <a:srgbClr val="646365"/>
                </a:solidFill>
                <a:latin typeface="Helvetica" pitchFamily="34" charset="0"/>
                <a:cs typeface="Helvetica" pitchFamily="34" charset="-120"/>
              </a:rPr>
              <a:t>WORKER 2</a:t>
            </a:r>
          </a:p>
        </p:txBody>
      </p:sp>
      <p:sp>
        <p:nvSpPr>
          <p:cNvPr id="60" name="Object 75">
            <a:extLst>
              <a:ext uri="{FF2B5EF4-FFF2-40B4-BE49-F238E27FC236}">
                <a16:creationId xmlns:a16="http://schemas.microsoft.com/office/drawing/2014/main" id="{16F94CF5-A3B1-B54D-8AFC-06F8A6C73297}"/>
              </a:ext>
            </a:extLst>
          </p:cNvPr>
          <p:cNvSpPr/>
          <p:nvPr/>
        </p:nvSpPr>
        <p:spPr>
          <a:xfrm>
            <a:off x="9882035" y="4541108"/>
            <a:ext cx="671848" cy="123111"/>
          </a:xfrm>
          <a:prstGeom prst="rect">
            <a:avLst/>
          </a:prstGeom>
          <a:noFill/>
        </p:spPr>
        <p:txBody>
          <a:bodyPr wrap="square" lIns="0" tIns="0" rIns="0" bIns="0" rtlCol="0" anchor="t">
            <a:spAutoFit/>
          </a:bodyPr>
          <a:lstStyle/>
          <a:p>
            <a:pPr algn="ctr"/>
            <a:r>
              <a:rPr lang="en-US" sz="800" b="1" dirty="0">
                <a:solidFill>
                  <a:srgbClr val="646365"/>
                </a:solidFill>
                <a:latin typeface="Helvetica" pitchFamily="34" charset="0"/>
                <a:cs typeface="Helvetica" pitchFamily="34" charset="-120"/>
              </a:rPr>
              <a:t>WORKER N</a:t>
            </a:r>
          </a:p>
        </p:txBody>
      </p:sp>
      <p:sp>
        <p:nvSpPr>
          <p:cNvPr id="61" name="Object 19">
            <a:extLst>
              <a:ext uri="{FF2B5EF4-FFF2-40B4-BE49-F238E27FC236}">
                <a16:creationId xmlns:a16="http://schemas.microsoft.com/office/drawing/2014/main" id="{46A9181A-8B58-7F44-946D-181490BB5F76}"/>
              </a:ext>
            </a:extLst>
          </p:cNvPr>
          <p:cNvSpPr/>
          <p:nvPr/>
        </p:nvSpPr>
        <p:spPr>
          <a:xfrm>
            <a:off x="8349880" y="4684911"/>
            <a:ext cx="457200" cy="457200"/>
          </a:xfrm>
          <a:prstGeom prst="ellipse">
            <a:avLst/>
          </a:prstGeom>
          <a:solidFill>
            <a:srgbClr val="FFFFFF"/>
          </a:solidFill>
          <a:ln w="19050">
            <a:solidFill>
              <a:srgbClr val="646365"/>
            </a:solidFill>
            <a:prstDash val="solid"/>
          </a:ln>
        </p:spPr>
      </p:sp>
      <p:pic>
        <p:nvPicPr>
          <p:cNvPr id="62" name="Object 20" descr="public/generated/icons/Liberty for Java-https%3A%2F%2Fresource-catalog.bluemix.net%2Fapi%2Fv1%2FjavaHelloWorld%2Fartifacts%2Frest%2Ftemplates%2FjavaHelloWorld%2FcachedIcon%2Fmedium%2F0.png">
            <a:extLst>
              <a:ext uri="{FF2B5EF4-FFF2-40B4-BE49-F238E27FC236}">
                <a16:creationId xmlns:a16="http://schemas.microsoft.com/office/drawing/2014/main" id="{3E4F6F70-4B14-1947-B55E-F640544C668D}"/>
              </a:ext>
            </a:extLst>
          </p:cNvPr>
          <p:cNvPicPr>
            <a:picLocks noChangeAspect="1"/>
          </p:cNvPicPr>
          <p:nvPr/>
        </p:nvPicPr>
        <p:blipFill>
          <a:blip r:embed="rId6" cstate="print"/>
          <a:stretch>
            <a:fillRect/>
          </a:stretch>
        </p:blipFill>
        <p:spPr>
          <a:xfrm>
            <a:off x="8441320" y="4776351"/>
            <a:ext cx="274320" cy="274320"/>
          </a:xfrm>
          <a:prstGeom prst="rect">
            <a:avLst/>
          </a:prstGeom>
        </p:spPr>
      </p:pic>
      <p:sp>
        <p:nvSpPr>
          <p:cNvPr id="63" name="Object 21">
            <a:extLst>
              <a:ext uri="{FF2B5EF4-FFF2-40B4-BE49-F238E27FC236}">
                <a16:creationId xmlns:a16="http://schemas.microsoft.com/office/drawing/2014/main" id="{786BB734-B99A-A84E-ADD1-1601C08CAB59}"/>
              </a:ext>
            </a:extLst>
          </p:cNvPr>
          <p:cNvSpPr/>
          <p:nvPr/>
        </p:nvSpPr>
        <p:spPr>
          <a:xfrm>
            <a:off x="8258440" y="5187831"/>
            <a:ext cx="640080" cy="274320"/>
          </a:xfrm>
          <a:prstGeom prst="rect">
            <a:avLst/>
          </a:prstGeom>
          <a:noFill/>
        </p:spPr>
        <p:txBody>
          <a:bodyPr wrap="square" lIns="0" tIns="0" rIns="0" bIns="0" rtlCol="0" anchor="t">
            <a:spAutoFit/>
          </a:bodyPr>
          <a:lstStyle/>
          <a:p>
            <a:pPr algn="ctr"/>
            <a:r>
              <a:rPr lang="en-US" sz="600" b="1" dirty="0">
                <a:solidFill>
                  <a:srgbClr val="646365"/>
                </a:solidFill>
                <a:latin typeface="Helvetica" pitchFamily="34" charset="0"/>
                <a:cs typeface="Helvetica" pitchFamily="34" charset="-120"/>
              </a:rPr>
              <a:t>LIBERTY FOR JAVA</a:t>
            </a:r>
          </a:p>
        </p:txBody>
      </p:sp>
      <p:sp>
        <p:nvSpPr>
          <p:cNvPr id="67" name="Object 21">
            <a:extLst>
              <a:ext uri="{FF2B5EF4-FFF2-40B4-BE49-F238E27FC236}">
                <a16:creationId xmlns:a16="http://schemas.microsoft.com/office/drawing/2014/main" id="{B59DBF0C-F928-C94C-BA58-66A5DE439CD7}"/>
              </a:ext>
            </a:extLst>
          </p:cNvPr>
          <p:cNvSpPr/>
          <p:nvPr/>
        </p:nvSpPr>
        <p:spPr>
          <a:xfrm>
            <a:off x="9074629" y="5177841"/>
            <a:ext cx="640080" cy="92333"/>
          </a:xfrm>
          <a:prstGeom prst="rect">
            <a:avLst/>
          </a:prstGeom>
          <a:noFill/>
        </p:spPr>
        <p:txBody>
          <a:bodyPr wrap="square" lIns="0" tIns="0" rIns="0" bIns="0" rtlCol="0" anchor="t">
            <a:spAutoFit/>
          </a:bodyPr>
          <a:lstStyle/>
          <a:p>
            <a:pPr algn="ctr"/>
            <a:r>
              <a:rPr lang="en-US" sz="600" b="1" dirty="0">
                <a:solidFill>
                  <a:srgbClr val="646365"/>
                </a:solidFill>
                <a:latin typeface="Helvetica" pitchFamily="34" charset="0"/>
                <a:cs typeface="Helvetica" pitchFamily="34" charset="-120"/>
              </a:rPr>
              <a:t>DERBY</a:t>
            </a:r>
          </a:p>
        </p:txBody>
      </p:sp>
      <p:pic>
        <p:nvPicPr>
          <p:cNvPr id="71" name="Picture 70">
            <a:extLst>
              <a:ext uri="{FF2B5EF4-FFF2-40B4-BE49-F238E27FC236}">
                <a16:creationId xmlns:a16="http://schemas.microsoft.com/office/drawing/2014/main" id="{EF630353-FB7C-554B-9C14-5C5AF70A9136}"/>
              </a:ext>
            </a:extLst>
          </p:cNvPr>
          <p:cNvPicPr>
            <a:picLocks noChangeAspect="1"/>
          </p:cNvPicPr>
          <p:nvPr/>
        </p:nvPicPr>
        <p:blipFill>
          <a:blip r:embed="rId7"/>
          <a:stretch>
            <a:fillRect/>
          </a:stretch>
        </p:blipFill>
        <p:spPr>
          <a:xfrm>
            <a:off x="5636602" y="2729423"/>
            <a:ext cx="282575" cy="221478"/>
          </a:xfrm>
          <a:prstGeom prst="rect">
            <a:avLst/>
          </a:prstGeom>
        </p:spPr>
      </p:pic>
      <p:sp>
        <p:nvSpPr>
          <p:cNvPr id="73" name="Object 7">
            <a:extLst>
              <a:ext uri="{FF2B5EF4-FFF2-40B4-BE49-F238E27FC236}">
                <a16:creationId xmlns:a16="http://schemas.microsoft.com/office/drawing/2014/main" id="{A7D63988-A7F5-274C-8409-6DB5E8505597}"/>
              </a:ext>
            </a:extLst>
          </p:cNvPr>
          <p:cNvSpPr/>
          <p:nvPr/>
        </p:nvSpPr>
        <p:spPr>
          <a:xfrm rot="2700000" flipV="1">
            <a:off x="2331678" y="1539419"/>
            <a:ext cx="2369475" cy="3005965"/>
          </a:xfrm>
          <a:prstGeom prst="line">
            <a:avLst/>
          </a:prstGeom>
          <a:noFill/>
          <a:ln w="12700">
            <a:solidFill>
              <a:srgbClr val="646365"/>
            </a:solidFill>
            <a:prstDash val="solid"/>
            <a:tailEnd type="arrow"/>
          </a:ln>
        </p:spPr>
      </p:sp>
      <p:sp>
        <p:nvSpPr>
          <p:cNvPr id="74" name="Object 7">
            <a:extLst>
              <a:ext uri="{FF2B5EF4-FFF2-40B4-BE49-F238E27FC236}">
                <a16:creationId xmlns:a16="http://schemas.microsoft.com/office/drawing/2014/main" id="{91F89111-252C-AA44-A4C3-884EAD3FD056}"/>
              </a:ext>
            </a:extLst>
          </p:cNvPr>
          <p:cNvSpPr/>
          <p:nvPr/>
        </p:nvSpPr>
        <p:spPr>
          <a:xfrm rot="2700000" flipV="1">
            <a:off x="6155102" y="2644829"/>
            <a:ext cx="1145252" cy="697804"/>
          </a:xfrm>
          <a:prstGeom prst="line">
            <a:avLst/>
          </a:prstGeom>
          <a:noFill/>
          <a:ln w="12700">
            <a:solidFill>
              <a:srgbClr val="646365"/>
            </a:solidFill>
            <a:prstDash val="solid"/>
            <a:tailEnd type="arrow"/>
          </a:ln>
        </p:spPr>
      </p:sp>
      <p:sp>
        <p:nvSpPr>
          <p:cNvPr id="75" name="Object 7">
            <a:extLst>
              <a:ext uri="{FF2B5EF4-FFF2-40B4-BE49-F238E27FC236}">
                <a16:creationId xmlns:a16="http://schemas.microsoft.com/office/drawing/2014/main" id="{DD003B65-825F-A44F-95CD-2DB661589592}"/>
              </a:ext>
            </a:extLst>
          </p:cNvPr>
          <p:cNvSpPr/>
          <p:nvPr/>
        </p:nvSpPr>
        <p:spPr>
          <a:xfrm rot="2700000" flipV="1">
            <a:off x="2422992" y="1478838"/>
            <a:ext cx="4120491" cy="3991522"/>
          </a:xfrm>
          <a:prstGeom prst="line">
            <a:avLst/>
          </a:prstGeom>
          <a:noFill/>
          <a:ln w="12700">
            <a:solidFill>
              <a:srgbClr val="646365"/>
            </a:solidFill>
            <a:prstDash val="solid"/>
            <a:tailEnd type="arrow"/>
          </a:ln>
        </p:spPr>
      </p:sp>
      <p:sp>
        <p:nvSpPr>
          <p:cNvPr id="76" name="Rectangle 75">
            <a:extLst>
              <a:ext uri="{FF2B5EF4-FFF2-40B4-BE49-F238E27FC236}">
                <a16:creationId xmlns:a16="http://schemas.microsoft.com/office/drawing/2014/main" id="{D39F54D5-DE30-7240-90F3-960F3D23A783}"/>
              </a:ext>
            </a:extLst>
          </p:cNvPr>
          <p:cNvSpPr/>
          <p:nvPr/>
        </p:nvSpPr>
        <p:spPr>
          <a:xfrm>
            <a:off x="6216022" y="2816748"/>
            <a:ext cx="322524" cy="230832"/>
          </a:xfrm>
          <a:prstGeom prst="rect">
            <a:avLst/>
          </a:prstGeom>
          <a:solidFill>
            <a:schemeClr val="bg2"/>
          </a:solidFill>
        </p:spPr>
        <p:txBody>
          <a:bodyPr wrap="none">
            <a:spAutoFit/>
          </a:bodyPr>
          <a:lstStyle/>
          <a:p>
            <a:r>
              <a:rPr lang="en-US" sz="900" dirty="0" err="1">
                <a:solidFill>
                  <a:srgbClr val="000000"/>
                </a:solidFill>
                <a:effectLst/>
                <a:latin typeface="Menlo" panose="020B0609030804020204" pitchFamily="49" charset="0"/>
              </a:rPr>
              <a:t>oc</a:t>
            </a:r>
            <a:endParaRPr lang="en-US" sz="900" dirty="0">
              <a:solidFill>
                <a:srgbClr val="000000"/>
              </a:solidFill>
              <a:effectLst/>
              <a:latin typeface="Menlo" panose="020B0609030804020204" pitchFamily="49" charset="0"/>
            </a:endParaRPr>
          </a:p>
        </p:txBody>
      </p:sp>
      <p:sp>
        <p:nvSpPr>
          <p:cNvPr id="77" name="Rectangle 76">
            <a:extLst>
              <a:ext uri="{FF2B5EF4-FFF2-40B4-BE49-F238E27FC236}">
                <a16:creationId xmlns:a16="http://schemas.microsoft.com/office/drawing/2014/main" id="{F218C194-B43E-AB48-9EEE-8FA25DB36D81}"/>
              </a:ext>
            </a:extLst>
          </p:cNvPr>
          <p:cNvSpPr/>
          <p:nvPr/>
        </p:nvSpPr>
        <p:spPr>
          <a:xfrm>
            <a:off x="4517773" y="3354701"/>
            <a:ext cx="1356462" cy="230832"/>
          </a:xfrm>
          <a:prstGeom prst="rect">
            <a:avLst/>
          </a:prstGeom>
          <a:solidFill>
            <a:schemeClr val="bg2"/>
          </a:solidFill>
        </p:spPr>
        <p:txBody>
          <a:bodyPr wrap="none">
            <a:spAutoFit/>
          </a:bodyPr>
          <a:lstStyle/>
          <a:p>
            <a:r>
              <a:rPr lang="en-US" sz="900" dirty="0">
                <a:solidFill>
                  <a:srgbClr val="000000"/>
                </a:solidFill>
                <a:effectLst/>
                <a:latin typeface="Menlo" panose="020B0609030804020204" pitchFamily="49" charset="0"/>
              </a:rPr>
              <a:t>OpenShift  Web UI</a:t>
            </a:r>
          </a:p>
        </p:txBody>
      </p:sp>
      <p:sp>
        <p:nvSpPr>
          <p:cNvPr id="78" name="Object 7">
            <a:extLst>
              <a:ext uri="{FF2B5EF4-FFF2-40B4-BE49-F238E27FC236}">
                <a16:creationId xmlns:a16="http://schemas.microsoft.com/office/drawing/2014/main" id="{F8760750-448D-D049-B7A5-1E3B58FF74D4}"/>
              </a:ext>
            </a:extLst>
          </p:cNvPr>
          <p:cNvSpPr/>
          <p:nvPr/>
        </p:nvSpPr>
        <p:spPr>
          <a:xfrm rot="2700000" flipV="1">
            <a:off x="2297423" y="1871979"/>
            <a:ext cx="4395800" cy="3751807"/>
          </a:xfrm>
          <a:prstGeom prst="line">
            <a:avLst/>
          </a:prstGeom>
          <a:noFill/>
          <a:ln w="12700">
            <a:solidFill>
              <a:srgbClr val="646365"/>
            </a:solidFill>
            <a:prstDash val="solid"/>
            <a:tailEnd type="arrow"/>
          </a:ln>
        </p:spPr>
      </p:sp>
      <p:sp>
        <p:nvSpPr>
          <p:cNvPr id="80" name="Rectangle 79">
            <a:extLst>
              <a:ext uri="{FF2B5EF4-FFF2-40B4-BE49-F238E27FC236}">
                <a16:creationId xmlns:a16="http://schemas.microsoft.com/office/drawing/2014/main" id="{4A917E9E-7434-0742-A7BB-3C11285629BA}"/>
              </a:ext>
            </a:extLst>
          </p:cNvPr>
          <p:cNvSpPr/>
          <p:nvPr/>
        </p:nvSpPr>
        <p:spPr>
          <a:xfrm>
            <a:off x="3616844" y="3594167"/>
            <a:ext cx="942887" cy="230832"/>
          </a:xfrm>
          <a:prstGeom prst="rect">
            <a:avLst/>
          </a:prstGeom>
          <a:solidFill>
            <a:schemeClr val="bg2"/>
          </a:solidFill>
        </p:spPr>
        <p:txBody>
          <a:bodyPr wrap="none">
            <a:spAutoFit/>
          </a:bodyPr>
          <a:lstStyle/>
          <a:p>
            <a:r>
              <a:rPr lang="en-US" sz="900" dirty="0">
                <a:solidFill>
                  <a:srgbClr val="000000"/>
                </a:solidFill>
                <a:effectLst/>
                <a:latin typeface="Menlo" panose="020B0609030804020204" pitchFamily="49" charset="0"/>
              </a:rPr>
              <a:t>Application</a:t>
            </a:r>
          </a:p>
        </p:txBody>
      </p:sp>
      <p:pic>
        <p:nvPicPr>
          <p:cNvPr id="6" name="Picture 5">
            <a:extLst>
              <a:ext uri="{FF2B5EF4-FFF2-40B4-BE49-F238E27FC236}">
                <a16:creationId xmlns:a16="http://schemas.microsoft.com/office/drawing/2014/main" id="{D52ABD61-D091-1D48-983B-6774C0446130}"/>
              </a:ext>
            </a:extLst>
          </p:cNvPr>
          <p:cNvPicPr>
            <a:picLocks noChangeAspect="1"/>
          </p:cNvPicPr>
          <p:nvPr/>
        </p:nvPicPr>
        <p:blipFill>
          <a:blip r:embed="rId8"/>
          <a:stretch>
            <a:fillRect/>
          </a:stretch>
        </p:blipFill>
        <p:spPr>
          <a:xfrm>
            <a:off x="7333947" y="4742068"/>
            <a:ext cx="708039" cy="757345"/>
          </a:xfrm>
          <a:prstGeom prst="rect">
            <a:avLst/>
          </a:prstGeom>
        </p:spPr>
      </p:pic>
    </p:spTree>
    <p:extLst>
      <p:ext uri="{BB962C8B-B14F-4D97-AF65-F5344CB8AC3E}">
        <p14:creationId xmlns:p14="http://schemas.microsoft.com/office/powerpoint/2010/main" val="313220130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 name="ARTICULATE_DESIGN_ID_BLK_BACKGROUND_2017" val="2benAVMf"/>
  <p:tag name="ARTICULATE_SLIDE_COUNT" val="20"/>
  <p:tag name="ARTICULATE_DESIGN_ID_1_BLK_BACKGROUND_2017" val="U8utixHa"/>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blk_background_2017">
  <a:themeElements>
    <a:clrScheme name="IBM_Code2">
      <a:dk1>
        <a:srgbClr val="2B2B2B"/>
      </a:dk1>
      <a:lt1>
        <a:srgbClr val="000000"/>
      </a:lt1>
      <a:dk2>
        <a:srgbClr val="EAEAEA"/>
      </a:dk2>
      <a:lt2>
        <a:srgbClr val="FFFFFF"/>
      </a:lt2>
      <a:accent1>
        <a:srgbClr val="8F8B8B"/>
      </a:accent1>
      <a:accent2>
        <a:srgbClr val="0029FF"/>
      </a:accent2>
      <a:accent3>
        <a:srgbClr val="01BAB6"/>
      </a:accent3>
      <a:accent4>
        <a:srgbClr val="8F8B8B"/>
      </a:accent4>
      <a:accent5>
        <a:srgbClr val="8D48DD"/>
      </a:accent5>
      <a:accent6>
        <a:srgbClr val="DB2699"/>
      </a:accent6>
      <a:hlink>
        <a:srgbClr val="0F6FFF"/>
      </a:hlink>
      <a:folHlink>
        <a:srgbClr val="F3F3F3"/>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Developer_PPT_V4" id="{7C4BEE5E-1EDE-DD4F-B2DD-0DD1B494CE85}" vid="{79C80DDA-977F-8A47-95E9-948433FDA5C8}"/>
    </a:ext>
  </a:extLst>
</a:theme>
</file>

<file path=ppt/theme/theme2.xml><?xml version="1.0" encoding="utf-8"?>
<a:theme xmlns:a="http://schemas.openxmlformats.org/drawingml/2006/main" name="1_blk_background_2017">
  <a:themeElements>
    <a:clrScheme name="IBM_Code2">
      <a:dk1>
        <a:srgbClr val="2B2B2B"/>
      </a:dk1>
      <a:lt1>
        <a:srgbClr val="000000"/>
      </a:lt1>
      <a:dk2>
        <a:srgbClr val="EAEAEA"/>
      </a:dk2>
      <a:lt2>
        <a:srgbClr val="FFFFFF"/>
      </a:lt2>
      <a:accent1>
        <a:srgbClr val="8F8B8B"/>
      </a:accent1>
      <a:accent2>
        <a:srgbClr val="0029FF"/>
      </a:accent2>
      <a:accent3>
        <a:srgbClr val="01BAB6"/>
      </a:accent3>
      <a:accent4>
        <a:srgbClr val="8F8B8B"/>
      </a:accent4>
      <a:accent5>
        <a:srgbClr val="8D48DD"/>
      </a:accent5>
      <a:accent6>
        <a:srgbClr val="DB2699"/>
      </a:accent6>
      <a:hlink>
        <a:srgbClr val="0F6FFF"/>
      </a:hlink>
      <a:folHlink>
        <a:srgbClr val="F3F3F3"/>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Developer_PPT_V4" id="{7C4BEE5E-1EDE-DD4F-B2DD-0DD1B494CE85}" vid="{96169C63-AD46-5845-BA85-CD1C3B818BE4}"/>
    </a:ext>
  </a:extLst>
</a:theme>
</file>

<file path=ppt/theme/theme3.xml><?xml version="1.0" encoding="utf-8"?>
<a:theme xmlns:a="http://schemas.openxmlformats.org/drawingml/2006/main" name="2_blk_background_2017">
  <a:themeElements>
    <a:clrScheme name="IBM_Code2">
      <a:dk1>
        <a:srgbClr val="2B2B2B"/>
      </a:dk1>
      <a:lt1>
        <a:srgbClr val="000000"/>
      </a:lt1>
      <a:dk2>
        <a:srgbClr val="EAEAEA"/>
      </a:dk2>
      <a:lt2>
        <a:srgbClr val="FFFFFF"/>
      </a:lt2>
      <a:accent1>
        <a:srgbClr val="8F8B8B"/>
      </a:accent1>
      <a:accent2>
        <a:srgbClr val="0029FF"/>
      </a:accent2>
      <a:accent3>
        <a:srgbClr val="01BAB6"/>
      </a:accent3>
      <a:accent4>
        <a:srgbClr val="8F8B8B"/>
      </a:accent4>
      <a:accent5>
        <a:srgbClr val="8D48DD"/>
      </a:accent5>
      <a:accent6>
        <a:srgbClr val="DB2699"/>
      </a:accent6>
      <a:hlink>
        <a:srgbClr val="0F6FFF"/>
      </a:hlink>
      <a:folHlink>
        <a:srgbClr val="F3F3F3"/>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Code_plex_1.1" id="{9A8F75C9-260E-3246-98C0-E221AABC1344}" vid="{4787B319-6FC7-704E-A433-2145CDE0ACF9}"/>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blk_background_2017</Template>
  <TotalTime>1395</TotalTime>
  <Words>1010</Words>
  <Application>Microsoft Macintosh PowerPoint</Application>
  <PresentationFormat>Widescreen</PresentationFormat>
  <Paragraphs>127</Paragraphs>
  <Slides>10</Slides>
  <Notes>3</Notes>
  <HiddenSlides>3</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10</vt:i4>
      </vt:variant>
    </vt:vector>
  </HeadingPairs>
  <TitlesOfParts>
    <vt:vector size="19" baseType="lpstr">
      <vt:lpstr>Arial</vt:lpstr>
      <vt:lpstr>Calibri</vt:lpstr>
      <vt:lpstr>Helvetica</vt:lpstr>
      <vt:lpstr>IBM Plex Sans</vt:lpstr>
      <vt:lpstr>Menlo</vt:lpstr>
      <vt:lpstr>Wingdings</vt:lpstr>
      <vt:lpstr>blk_background_2017</vt:lpstr>
      <vt:lpstr>1_blk_background_2017</vt:lpstr>
      <vt:lpstr>2_blk_background_2017</vt:lpstr>
      <vt:lpstr>Application Modernization Introduction</vt:lpstr>
      <vt:lpstr>App modernization is inevitable </vt:lpstr>
      <vt:lpstr>Evolution of application architectures</vt:lpstr>
      <vt:lpstr>Key tenets of a microservices architecture</vt:lpstr>
      <vt:lpstr>Why microservices ?</vt:lpstr>
      <vt:lpstr>Microservices Architecture – Cultural change considerations</vt:lpstr>
      <vt:lpstr>Example microservice transformation</vt:lpstr>
      <vt:lpstr>Transformed application</vt:lpstr>
      <vt:lpstr>Lab Environment</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Java EE App Modernization on the Enterprise Cloud Stack</dc:title>
  <dc:creator>Tim Robinson</dc:creator>
  <cp:lastModifiedBy>David Carew</cp:lastModifiedBy>
  <cp:revision>61</cp:revision>
  <cp:lastPrinted>2019-02-12T00:36:07Z</cp:lastPrinted>
  <dcterms:created xsi:type="dcterms:W3CDTF">2019-01-28T22:47:53Z</dcterms:created>
  <dcterms:modified xsi:type="dcterms:W3CDTF">2019-12-03T04:36:18Z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50EAF499-0EFA-4F63-B726-BA2FBDA31113</vt:lpwstr>
  </property>
  <property fmtid="{D5CDD505-2E9C-101B-9397-08002B2CF9AE}" pid="3" name="ArticulatePath">
    <vt:lpwstr>IBM_Developer_PPT_V3</vt:lpwstr>
  </property>
</Properties>
</file>